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docMetadata/LabelInfo.xml" ContentType="application/vnd.ms-office.classificationlabels+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15119350" cy="1069181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2" pos="4762" userDrawn="1">
          <p15:clr>
            <a:srgbClr val="A4A3A4"/>
          </p15:clr>
        </p15:guide>
        <p15:guide id="3" orient="horz" pos="3368"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777777"/>
    <a:srgbClr val="5F5F5F"/>
    <a:srgbClr val="4D4D4D"/>
    <a:srgbClr val="0000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9436" autoAdjust="0"/>
    <p:restoredTop sz="94660"/>
  </p:normalViewPr>
  <p:slideViewPr>
    <p:cSldViewPr snapToGrid="0">
      <p:cViewPr varScale="1">
        <p:scale>
          <a:sx n="58" d="100"/>
          <a:sy n="58" d="100"/>
        </p:scale>
        <p:origin x="-78" y="-582"/>
      </p:cViewPr>
      <p:guideLst>
        <p:guide orient="horz" pos="3368"/>
        <p:guide pos="4762"/>
      </p:guideLst>
    </p:cSldViewPr>
  </p:slideViewPr>
  <p:notesTextViewPr>
    <p:cViewPr>
      <p:scale>
        <a:sx n="3" d="2"/>
        <a:sy n="3" d="2"/>
      </p:scale>
      <p:origin x="0" y="0"/>
    </p:cViewPr>
  </p:notesTextViewPr>
  <p:sorterViewPr>
    <p:cViewPr>
      <p:scale>
        <a:sx n="110" d="100"/>
        <a:sy n="110" d="100"/>
      </p:scale>
      <p:origin x="0" y="0"/>
    </p:cViewPr>
  </p:sorter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33951" y="1749795"/>
            <a:ext cx="12851448" cy="3722335"/>
          </a:xfrm>
        </p:spPr>
        <p:txBody>
          <a:bodyPr anchor="b"/>
          <a:lstStyle>
            <a:lvl1pPr algn="ctr">
              <a:defRPr sz="9354"/>
            </a:lvl1pPr>
          </a:lstStyle>
          <a:p>
            <a:r>
              <a:rPr lang="en-US"/>
              <a:t>Click to edit Master title style</a:t>
            </a:r>
            <a:endParaRPr lang="en-US" dirty="0"/>
          </a:p>
        </p:txBody>
      </p:sp>
      <p:sp>
        <p:nvSpPr>
          <p:cNvPr id="3" name="Subtitle 2"/>
          <p:cNvSpPr>
            <a:spLocks noGrp="1"/>
          </p:cNvSpPr>
          <p:nvPr>
            <p:ph type="subTitle" idx="1"/>
          </p:nvPr>
        </p:nvSpPr>
        <p:spPr>
          <a:xfrm>
            <a:off x="1889919" y="5615678"/>
            <a:ext cx="11339513" cy="2581379"/>
          </a:xfrm>
        </p:spPr>
        <p:txBody>
          <a:bodyPr/>
          <a:lstStyle>
            <a:lvl1pPr marL="0" indent="0" algn="ctr">
              <a:buNone/>
              <a:defRPr sz="3742"/>
            </a:lvl1pPr>
            <a:lvl2pPr marL="712775" indent="0" algn="ctr">
              <a:buNone/>
              <a:defRPr sz="3118"/>
            </a:lvl2pPr>
            <a:lvl3pPr marL="1425550" indent="0" algn="ctr">
              <a:buNone/>
              <a:defRPr sz="2806"/>
            </a:lvl3pPr>
            <a:lvl4pPr marL="2138324" indent="0" algn="ctr">
              <a:buNone/>
              <a:defRPr sz="2494"/>
            </a:lvl4pPr>
            <a:lvl5pPr marL="2851099" indent="0" algn="ctr">
              <a:buNone/>
              <a:defRPr sz="2494"/>
            </a:lvl5pPr>
            <a:lvl6pPr marL="3563874" indent="0" algn="ctr">
              <a:buNone/>
              <a:defRPr sz="2494"/>
            </a:lvl6pPr>
            <a:lvl7pPr marL="4276649" indent="0" algn="ctr">
              <a:buNone/>
              <a:defRPr sz="2494"/>
            </a:lvl7pPr>
            <a:lvl8pPr marL="4989424" indent="0" algn="ctr">
              <a:buNone/>
              <a:defRPr sz="2494"/>
            </a:lvl8pPr>
            <a:lvl9pPr marL="5702198" indent="0" algn="ctr">
              <a:buNone/>
              <a:defRPr sz="2494"/>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BF7C7BE-0339-49B4-87A4-6C494BCC82BB}" type="datetimeFigureOut">
              <a:rPr lang="en-GB" smtClean="0"/>
              <a:pPr/>
              <a:t>13/02/2025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F0AAAFC-BBC5-4A65-9701-9630C61FEDB3}" type="slidenum">
              <a:rPr lang="en-GB" smtClean="0"/>
              <a:pPr/>
              <a:t>‹#›</a:t>
            </a:fld>
            <a:endParaRPr lang="en-GB"/>
          </a:p>
        </p:txBody>
      </p:sp>
    </p:spTree>
    <p:extLst>
      <p:ext uri="{BB962C8B-B14F-4D97-AF65-F5344CB8AC3E}">
        <p14:creationId xmlns:p14="http://schemas.microsoft.com/office/powerpoint/2010/main" xmlns="" val="41192284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BF7C7BE-0339-49B4-87A4-6C494BCC82BB}" type="datetimeFigureOut">
              <a:rPr lang="en-GB" smtClean="0"/>
              <a:pPr/>
              <a:t>13/02/2025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F0AAAFC-BBC5-4A65-9701-9630C61FEDB3}" type="slidenum">
              <a:rPr lang="en-GB" smtClean="0"/>
              <a:pPr/>
              <a:t>‹#›</a:t>
            </a:fld>
            <a:endParaRPr lang="en-GB"/>
          </a:p>
        </p:txBody>
      </p:sp>
    </p:spTree>
    <p:extLst>
      <p:ext uri="{BB962C8B-B14F-4D97-AF65-F5344CB8AC3E}">
        <p14:creationId xmlns:p14="http://schemas.microsoft.com/office/powerpoint/2010/main" xmlns="" val="41568252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819786" y="569240"/>
            <a:ext cx="3260110" cy="906081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039456" y="569240"/>
            <a:ext cx="9591338" cy="9060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BF7C7BE-0339-49B4-87A4-6C494BCC82BB}" type="datetimeFigureOut">
              <a:rPr lang="en-GB" smtClean="0"/>
              <a:pPr/>
              <a:t>13/02/2025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F0AAAFC-BBC5-4A65-9701-9630C61FEDB3}" type="slidenum">
              <a:rPr lang="en-GB" smtClean="0"/>
              <a:pPr/>
              <a:t>‹#›</a:t>
            </a:fld>
            <a:endParaRPr lang="en-GB"/>
          </a:p>
        </p:txBody>
      </p:sp>
    </p:spTree>
    <p:extLst>
      <p:ext uri="{BB962C8B-B14F-4D97-AF65-F5344CB8AC3E}">
        <p14:creationId xmlns:p14="http://schemas.microsoft.com/office/powerpoint/2010/main" xmlns="" val="34786748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BF7C7BE-0339-49B4-87A4-6C494BCC82BB}" type="datetimeFigureOut">
              <a:rPr lang="en-GB" smtClean="0"/>
              <a:pPr/>
              <a:t>13/02/2025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F0AAAFC-BBC5-4A65-9701-9630C61FEDB3}" type="slidenum">
              <a:rPr lang="en-GB" smtClean="0"/>
              <a:pPr/>
              <a:t>‹#›</a:t>
            </a:fld>
            <a:endParaRPr lang="en-GB"/>
          </a:p>
        </p:txBody>
      </p:sp>
    </p:spTree>
    <p:extLst>
      <p:ext uri="{BB962C8B-B14F-4D97-AF65-F5344CB8AC3E}">
        <p14:creationId xmlns:p14="http://schemas.microsoft.com/office/powerpoint/2010/main" xmlns="" val="16339430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31582" y="2665532"/>
            <a:ext cx="13040439" cy="4447496"/>
          </a:xfrm>
        </p:spPr>
        <p:txBody>
          <a:bodyPr anchor="b"/>
          <a:lstStyle>
            <a:lvl1pPr>
              <a:defRPr sz="9354"/>
            </a:lvl1pPr>
          </a:lstStyle>
          <a:p>
            <a:r>
              <a:rPr lang="en-US"/>
              <a:t>Click to edit Master title style</a:t>
            </a:r>
            <a:endParaRPr lang="en-US" dirty="0"/>
          </a:p>
        </p:txBody>
      </p:sp>
      <p:sp>
        <p:nvSpPr>
          <p:cNvPr id="3" name="Text Placeholder 2"/>
          <p:cNvSpPr>
            <a:spLocks noGrp="1"/>
          </p:cNvSpPr>
          <p:nvPr>
            <p:ph type="body" idx="1"/>
          </p:nvPr>
        </p:nvSpPr>
        <p:spPr>
          <a:xfrm>
            <a:off x="1031582" y="7155103"/>
            <a:ext cx="13040439" cy="2338833"/>
          </a:xfrm>
        </p:spPr>
        <p:txBody>
          <a:bodyPr/>
          <a:lstStyle>
            <a:lvl1pPr marL="0" indent="0">
              <a:buNone/>
              <a:defRPr sz="3742">
                <a:solidFill>
                  <a:schemeClr val="tx1"/>
                </a:solidFill>
              </a:defRPr>
            </a:lvl1pPr>
            <a:lvl2pPr marL="712775" indent="0">
              <a:buNone/>
              <a:defRPr sz="3118">
                <a:solidFill>
                  <a:schemeClr val="tx1">
                    <a:tint val="75000"/>
                  </a:schemeClr>
                </a:solidFill>
              </a:defRPr>
            </a:lvl2pPr>
            <a:lvl3pPr marL="1425550" indent="0">
              <a:buNone/>
              <a:defRPr sz="2806">
                <a:solidFill>
                  <a:schemeClr val="tx1">
                    <a:tint val="75000"/>
                  </a:schemeClr>
                </a:solidFill>
              </a:defRPr>
            </a:lvl3pPr>
            <a:lvl4pPr marL="2138324" indent="0">
              <a:buNone/>
              <a:defRPr sz="2494">
                <a:solidFill>
                  <a:schemeClr val="tx1">
                    <a:tint val="75000"/>
                  </a:schemeClr>
                </a:solidFill>
              </a:defRPr>
            </a:lvl4pPr>
            <a:lvl5pPr marL="2851099" indent="0">
              <a:buNone/>
              <a:defRPr sz="2494">
                <a:solidFill>
                  <a:schemeClr val="tx1">
                    <a:tint val="75000"/>
                  </a:schemeClr>
                </a:solidFill>
              </a:defRPr>
            </a:lvl5pPr>
            <a:lvl6pPr marL="3563874" indent="0">
              <a:buNone/>
              <a:defRPr sz="2494">
                <a:solidFill>
                  <a:schemeClr val="tx1">
                    <a:tint val="75000"/>
                  </a:schemeClr>
                </a:solidFill>
              </a:defRPr>
            </a:lvl6pPr>
            <a:lvl7pPr marL="4276649" indent="0">
              <a:buNone/>
              <a:defRPr sz="2494">
                <a:solidFill>
                  <a:schemeClr val="tx1">
                    <a:tint val="75000"/>
                  </a:schemeClr>
                </a:solidFill>
              </a:defRPr>
            </a:lvl7pPr>
            <a:lvl8pPr marL="4989424" indent="0">
              <a:buNone/>
              <a:defRPr sz="2494">
                <a:solidFill>
                  <a:schemeClr val="tx1">
                    <a:tint val="75000"/>
                  </a:schemeClr>
                </a:solidFill>
              </a:defRPr>
            </a:lvl8pPr>
            <a:lvl9pPr marL="5702198" indent="0">
              <a:buNone/>
              <a:defRPr sz="2494">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BF7C7BE-0339-49B4-87A4-6C494BCC82BB}" type="datetimeFigureOut">
              <a:rPr lang="en-GB" smtClean="0"/>
              <a:pPr/>
              <a:t>13/02/2025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F0AAAFC-BBC5-4A65-9701-9630C61FEDB3}" type="slidenum">
              <a:rPr lang="en-GB" smtClean="0"/>
              <a:pPr/>
              <a:t>‹#›</a:t>
            </a:fld>
            <a:endParaRPr lang="en-GB"/>
          </a:p>
        </p:txBody>
      </p:sp>
    </p:spTree>
    <p:extLst>
      <p:ext uri="{BB962C8B-B14F-4D97-AF65-F5344CB8AC3E}">
        <p14:creationId xmlns:p14="http://schemas.microsoft.com/office/powerpoint/2010/main" xmlns="" val="42835163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39455" y="2846200"/>
            <a:ext cx="6425724" cy="67838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654171" y="2846200"/>
            <a:ext cx="6425724" cy="67838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BF7C7BE-0339-49B4-87A4-6C494BCC82BB}" type="datetimeFigureOut">
              <a:rPr lang="en-GB" smtClean="0"/>
              <a:pPr/>
              <a:t>13/02/2025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F0AAAFC-BBC5-4A65-9701-9630C61FEDB3}" type="slidenum">
              <a:rPr lang="en-GB" smtClean="0"/>
              <a:pPr/>
              <a:t>‹#›</a:t>
            </a:fld>
            <a:endParaRPr lang="en-GB"/>
          </a:p>
        </p:txBody>
      </p:sp>
    </p:spTree>
    <p:extLst>
      <p:ext uri="{BB962C8B-B14F-4D97-AF65-F5344CB8AC3E}">
        <p14:creationId xmlns:p14="http://schemas.microsoft.com/office/powerpoint/2010/main" xmlns="" val="35359663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041425" y="569242"/>
            <a:ext cx="13040439" cy="2066590"/>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41426" y="2620980"/>
            <a:ext cx="6396193" cy="1284502"/>
          </a:xfrm>
        </p:spPr>
        <p:txBody>
          <a:bodyPr anchor="b"/>
          <a:lstStyle>
            <a:lvl1pPr marL="0" indent="0">
              <a:buNone/>
              <a:defRPr sz="3742" b="1"/>
            </a:lvl1pPr>
            <a:lvl2pPr marL="712775" indent="0">
              <a:buNone/>
              <a:defRPr sz="3118" b="1"/>
            </a:lvl2pPr>
            <a:lvl3pPr marL="1425550" indent="0">
              <a:buNone/>
              <a:defRPr sz="2806" b="1"/>
            </a:lvl3pPr>
            <a:lvl4pPr marL="2138324" indent="0">
              <a:buNone/>
              <a:defRPr sz="2494" b="1"/>
            </a:lvl4pPr>
            <a:lvl5pPr marL="2851099" indent="0">
              <a:buNone/>
              <a:defRPr sz="2494" b="1"/>
            </a:lvl5pPr>
            <a:lvl6pPr marL="3563874" indent="0">
              <a:buNone/>
              <a:defRPr sz="2494" b="1"/>
            </a:lvl6pPr>
            <a:lvl7pPr marL="4276649" indent="0">
              <a:buNone/>
              <a:defRPr sz="2494" b="1"/>
            </a:lvl7pPr>
            <a:lvl8pPr marL="4989424" indent="0">
              <a:buNone/>
              <a:defRPr sz="2494" b="1"/>
            </a:lvl8pPr>
            <a:lvl9pPr marL="5702198" indent="0">
              <a:buNone/>
              <a:defRPr sz="2494" b="1"/>
            </a:lvl9pPr>
          </a:lstStyle>
          <a:p>
            <a:pPr lvl="0"/>
            <a:r>
              <a:rPr lang="en-US"/>
              <a:t>Click to edit Master text styles</a:t>
            </a:r>
          </a:p>
        </p:txBody>
      </p:sp>
      <p:sp>
        <p:nvSpPr>
          <p:cNvPr id="4" name="Content Placeholder 3"/>
          <p:cNvSpPr>
            <a:spLocks noGrp="1"/>
          </p:cNvSpPr>
          <p:nvPr>
            <p:ph sz="half" idx="2"/>
          </p:nvPr>
        </p:nvSpPr>
        <p:spPr>
          <a:xfrm>
            <a:off x="1041426" y="3905482"/>
            <a:ext cx="6396193" cy="57443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654172" y="2620980"/>
            <a:ext cx="6427693" cy="1284502"/>
          </a:xfrm>
        </p:spPr>
        <p:txBody>
          <a:bodyPr anchor="b"/>
          <a:lstStyle>
            <a:lvl1pPr marL="0" indent="0">
              <a:buNone/>
              <a:defRPr sz="3742" b="1"/>
            </a:lvl1pPr>
            <a:lvl2pPr marL="712775" indent="0">
              <a:buNone/>
              <a:defRPr sz="3118" b="1"/>
            </a:lvl2pPr>
            <a:lvl3pPr marL="1425550" indent="0">
              <a:buNone/>
              <a:defRPr sz="2806" b="1"/>
            </a:lvl3pPr>
            <a:lvl4pPr marL="2138324" indent="0">
              <a:buNone/>
              <a:defRPr sz="2494" b="1"/>
            </a:lvl4pPr>
            <a:lvl5pPr marL="2851099" indent="0">
              <a:buNone/>
              <a:defRPr sz="2494" b="1"/>
            </a:lvl5pPr>
            <a:lvl6pPr marL="3563874" indent="0">
              <a:buNone/>
              <a:defRPr sz="2494" b="1"/>
            </a:lvl6pPr>
            <a:lvl7pPr marL="4276649" indent="0">
              <a:buNone/>
              <a:defRPr sz="2494" b="1"/>
            </a:lvl7pPr>
            <a:lvl8pPr marL="4989424" indent="0">
              <a:buNone/>
              <a:defRPr sz="2494" b="1"/>
            </a:lvl8pPr>
            <a:lvl9pPr marL="5702198" indent="0">
              <a:buNone/>
              <a:defRPr sz="2494" b="1"/>
            </a:lvl9pPr>
          </a:lstStyle>
          <a:p>
            <a:pPr lvl="0"/>
            <a:r>
              <a:rPr lang="en-US"/>
              <a:t>Click to edit Master text styles</a:t>
            </a:r>
          </a:p>
        </p:txBody>
      </p:sp>
      <p:sp>
        <p:nvSpPr>
          <p:cNvPr id="6" name="Content Placeholder 5"/>
          <p:cNvSpPr>
            <a:spLocks noGrp="1"/>
          </p:cNvSpPr>
          <p:nvPr>
            <p:ph sz="quarter" idx="4"/>
          </p:nvPr>
        </p:nvSpPr>
        <p:spPr>
          <a:xfrm>
            <a:off x="7654172" y="3905482"/>
            <a:ext cx="6427693" cy="57443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BF7C7BE-0339-49B4-87A4-6C494BCC82BB}" type="datetimeFigureOut">
              <a:rPr lang="en-GB" smtClean="0"/>
              <a:pPr/>
              <a:t>13/02/2025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CF0AAAFC-BBC5-4A65-9701-9630C61FEDB3}" type="slidenum">
              <a:rPr lang="en-GB" smtClean="0"/>
              <a:pPr/>
              <a:t>‹#›</a:t>
            </a:fld>
            <a:endParaRPr lang="en-GB"/>
          </a:p>
        </p:txBody>
      </p:sp>
    </p:spTree>
    <p:extLst>
      <p:ext uri="{BB962C8B-B14F-4D97-AF65-F5344CB8AC3E}">
        <p14:creationId xmlns:p14="http://schemas.microsoft.com/office/powerpoint/2010/main" xmlns="" val="13728470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BF7C7BE-0339-49B4-87A4-6C494BCC82BB}" type="datetimeFigureOut">
              <a:rPr lang="en-GB" smtClean="0"/>
              <a:pPr/>
              <a:t>13/02/2025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CF0AAAFC-BBC5-4A65-9701-9630C61FEDB3}" type="slidenum">
              <a:rPr lang="en-GB" smtClean="0"/>
              <a:pPr/>
              <a:t>‹#›</a:t>
            </a:fld>
            <a:endParaRPr lang="en-GB"/>
          </a:p>
        </p:txBody>
      </p:sp>
    </p:spTree>
    <p:extLst>
      <p:ext uri="{BB962C8B-B14F-4D97-AF65-F5344CB8AC3E}">
        <p14:creationId xmlns:p14="http://schemas.microsoft.com/office/powerpoint/2010/main" xmlns="" val="25630454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BF7C7BE-0339-49B4-87A4-6C494BCC82BB}" type="datetimeFigureOut">
              <a:rPr lang="en-GB" smtClean="0"/>
              <a:pPr/>
              <a:t>13/02/2025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CF0AAAFC-BBC5-4A65-9701-9630C61FEDB3}" type="slidenum">
              <a:rPr lang="en-GB" smtClean="0"/>
              <a:pPr/>
              <a:t>‹#›</a:t>
            </a:fld>
            <a:endParaRPr lang="en-GB"/>
          </a:p>
        </p:txBody>
      </p:sp>
    </p:spTree>
    <p:extLst>
      <p:ext uri="{BB962C8B-B14F-4D97-AF65-F5344CB8AC3E}">
        <p14:creationId xmlns:p14="http://schemas.microsoft.com/office/powerpoint/2010/main" xmlns="" val="6535085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41425" y="712788"/>
            <a:ext cx="4876384" cy="2494756"/>
          </a:xfrm>
        </p:spPr>
        <p:txBody>
          <a:bodyPr anchor="b"/>
          <a:lstStyle>
            <a:lvl1pPr>
              <a:defRPr sz="4989"/>
            </a:lvl1pPr>
          </a:lstStyle>
          <a:p>
            <a:r>
              <a:rPr lang="en-US"/>
              <a:t>Click to edit Master title style</a:t>
            </a:r>
            <a:endParaRPr lang="en-US" dirty="0"/>
          </a:p>
        </p:txBody>
      </p:sp>
      <p:sp>
        <p:nvSpPr>
          <p:cNvPr id="3" name="Content Placeholder 2"/>
          <p:cNvSpPr>
            <a:spLocks noGrp="1"/>
          </p:cNvSpPr>
          <p:nvPr>
            <p:ph idx="1"/>
          </p:nvPr>
        </p:nvSpPr>
        <p:spPr>
          <a:xfrm>
            <a:off x="6427693" y="1539425"/>
            <a:ext cx="7654171" cy="7598117"/>
          </a:xfrm>
        </p:spPr>
        <p:txBody>
          <a:bodyPr/>
          <a:lstStyle>
            <a:lvl1pPr>
              <a:defRPr sz="4989"/>
            </a:lvl1pPr>
            <a:lvl2pPr>
              <a:defRPr sz="4365"/>
            </a:lvl2pPr>
            <a:lvl3pPr>
              <a:defRPr sz="3742"/>
            </a:lvl3pPr>
            <a:lvl4pPr>
              <a:defRPr sz="3118"/>
            </a:lvl4pPr>
            <a:lvl5pPr>
              <a:defRPr sz="3118"/>
            </a:lvl5pPr>
            <a:lvl6pPr>
              <a:defRPr sz="3118"/>
            </a:lvl6pPr>
            <a:lvl7pPr>
              <a:defRPr sz="3118"/>
            </a:lvl7pPr>
            <a:lvl8pPr>
              <a:defRPr sz="3118"/>
            </a:lvl8pPr>
            <a:lvl9pPr>
              <a:defRPr sz="3118"/>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41425" y="3207544"/>
            <a:ext cx="4876384" cy="5942372"/>
          </a:xfrm>
        </p:spPr>
        <p:txBody>
          <a:bodyPr/>
          <a:lstStyle>
            <a:lvl1pPr marL="0" indent="0">
              <a:buNone/>
              <a:defRPr sz="2494"/>
            </a:lvl1pPr>
            <a:lvl2pPr marL="712775" indent="0">
              <a:buNone/>
              <a:defRPr sz="2183"/>
            </a:lvl2pPr>
            <a:lvl3pPr marL="1425550" indent="0">
              <a:buNone/>
              <a:defRPr sz="1871"/>
            </a:lvl3pPr>
            <a:lvl4pPr marL="2138324" indent="0">
              <a:buNone/>
              <a:defRPr sz="1559"/>
            </a:lvl4pPr>
            <a:lvl5pPr marL="2851099" indent="0">
              <a:buNone/>
              <a:defRPr sz="1559"/>
            </a:lvl5pPr>
            <a:lvl6pPr marL="3563874" indent="0">
              <a:buNone/>
              <a:defRPr sz="1559"/>
            </a:lvl6pPr>
            <a:lvl7pPr marL="4276649" indent="0">
              <a:buNone/>
              <a:defRPr sz="1559"/>
            </a:lvl7pPr>
            <a:lvl8pPr marL="4989424" indent="0">
              <a:buNone/>
              <a:defRPr sz="1559"/>
            </a:lvl8pPr>
            <a:lvl9pPr marL="5702198" indent="0">
              <a:buNone/>
              <a:defRPr sz="1559"/>
            </a:lvl9pPr>
          </a:lstStyle>
          <a:p>
            <a:pPr lvl="0"/>
            <a:r>
              <a:rPr lang="en-US"/>
              <a:t>Click to edit Master text styles</a:t>
            </a:r>
          </a:p>
        </p:txBody>
      </p:sp>
      <p:sp>
        <p:nvSpPr>
          <p:cNvPr id="5" name="Date Placeholder 4"/>
          <p:cNvSpPr>
            <a:spLocks noGrp="1"/>
          </p:cNvSpPr>
          <p:nvPr>
            <p:ph type="dt" sz="half" idx="10"/>
          </p:nvPr>
        </p:nvSpPr>
        <p:spPr/>
        <p:txBody>
          <a:bodyPr/>
          <a:lstStyle/>
          <a:p>
            <a:fld id="{0BF7C7BE-0339-49B4-87A4-6C494BCC82BB}" type="datetimeFigureOut">
              <a:rPr lang="en-GB" smtClean="0"/>
              <a:pPr/>
              <a:t>13/02/2025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F0AAAFC-BBC5-4A65-9701-9630C61FEDB3}" type="slidenum">
              <a:rPr lang="en-GB" smtClean="0"/>
              <a:pPr/>
              <a:t>‹#›</a:t>
            </a:fld>
            <a:endParaRPr lang="en-GB"/>
          </a:p>
        </p:txBody>
      </p:sp>
    </p:spTree>
    <p:extLst>
      <p:ext uri="{BB962C8B-B14F-4D97-AF65-F5344CB8AC3E}">
        <p14:creationId xmlns:p14="http://schemas.microsoft.com/office/powerpoint/2010/main" xmlns="" val="32836214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41425" y="712788"/>
            <a:ext cx="4876384" cy="2494756"/>
          </a:xfrm>
        </p:spPr>
        <p:txBody>
          <a:bodyPr anchor="b"/>
          <a:lstStyle>
            <a:lvl1pPr>
              <a:defRPr sz="4989"/>
            </a:lvl1pPr>
          </a:lstStyle>
          <a:p>
            <a:r>
              <a:rPr lang="en-US"/>
              <a:t>Click to edit Master title style</a:t>
            </a:r>
            <a:endParaRPr lang="en-US" dirty="0"/>
          </a:p>
        </p:txBody>
      </p:sp>
      <p:sp>
        <p:nvSpPr>
          <p:cNvPr id="3" name="Picture Placeholder 2"/>
          <p:cNvSpPr>
            <a:spLocks noGrp="1" noChangeAspect="1"/>
          </p:cNvSpPr>
          <p:nvPr>
            <p:ph type="pic" idx="1"/>
          </p:nvPr>
        </p:nvSpPr>
        <p:spPr>
          <a:xfrm>
            <a:off x="6427693" y="1539425"/>
            <a:ext cx="7654171" cy="7598117"/>
          </a:xfrm>
        </p:spPr>
        <p:txBody>
          <a:bodyPr anchor="t"/>
          <a:lstStyle>
            <a:lvl1pPr marL="0" indent="0">
              <a:buNone/>
              <a:defRPr sz="4989"/>
            </a:lvl1pPr>
            <a:lvl2pPr marL="712775" indent="0">
              <a:buNone/>
              <a:defRPr sz="4365"/>
            </a:lvl2pPr>
            <a:lvl3pPr marL="1425550" indent="0">
              <a:buNone/>
              <a:defRPr sz="3742"/>
            </a:lvl3pPr>
            <a:lvl4pPr marL="2138324" indent="0">
              <a:buNone/>
              <a:defRPr sz="3118"/>
            </a:lvl4pPr>
            <a:lvl5pPr marL="2851099" indent="0">
              <a:buNone/>
              <a:defRPr sz="3118"/>
            </a:lvl5pPr>
            <a:lvl6pPr marL="3563874" indent="0">
              <a:buNone/>
              <a:defRPr sz="3118"/>
            </a:lvl6pPr>
            <a:lvl7pPr marL="4276649" indent="0">
              <a:buNone/>
              <a:defRPr sz="3118"/>
            </a:lvl7pPr>
            <a:lvl8pPr marL="4989424" indent="0">
              <a:buNone/>
              <a:defRPr sz="3118"/>
            </a:lvl8pPr>
            <a:lvl9pPr marL="5702198" indent="0">
              <a:buNone/>
              <a:defRPr sz="3118"/>
            </a:lvl9pPr>
          </a:lstStyle>
          <a:p>
            <a:r>
              <a:rPr lang="en-US"/>
              <a:t>Click icon to add picture</a:t>
            </a:r>
            <a:endParaRPr lang="en-US" dirty="0"/>
          </a:p>
        </p:txBody>
      </p:sp>
      <p:sp>
        <p:nvSpPr>
          <p:cNvPr id="4" name="Text Placeholder 3"/>
          <p:cNvSpPr>
            <a:spLocks noGrp="1"/>
          </p:cNvSpPr>
          <p:nvPr>
            <p:ph type="body" sz="half" idx="2"/>
          </p:nvPr>
        </p:nvSpPr>
        <p:spPr>
          <a:xfrm>
            <a:off x="1041425" y="3207544"/>
            <a:ext cx="4876384" cy="5942372"/>
          </a:xfrm>
        </p:spPr>
        <p:txBody>
          <a:bodyPr/>
          <a:lstStyle>
            <a:lvl1pPr marL="0" indent="0">
              <a:buNone/>
              <a:defRPr sz="2494"/>
            </a:lvl1pPr>
            <a:lvl2pPr marL="712775" indent="0">
              <a:buNone/>
              <a:defRPr sz="2183"/>
            </a:lvl2pPr>
            <a:lvl3pPr marL="1425550" indent="0">
              <a:buNone/>
              <a:defRPr sz="1871"/>
            </a:lvl3pPr>
            <a:lvl4pPr marL="2138324" indent="0">
              <a:buNone/>
              <a:defRPr sz="1559"/>
            </a:lvl4pPr>
            <a:lvl5pPr marL="2851099" indent="0">
              <a:buNone/>
              <a:defRPr sz="1559"/>
            </a:lvl5pPr>
            <a:lvl6pPr marL="3563874" indent="0">
              <a:buNone/>
              <a:defRPr sz="1559"/>
            </a:lvl6pPr>
            <a:lvl7pPr marL="4276649" indent="0">
              <a:buNone/>
              <a:defRPr sz="1559"/>
            </a:lvl7pPr>
            <a:lvl8pPr marL="4989424" indent="0">
              <a:buNone/>
              <a:defRPr sz="1559"/>
            </a:lvl8pPr>
            <a:lvl9pPr marL="5702198" indent="0">
              <a:buNone/>
              <a:defRPr sz="1559"/>
            </a:lvl9pPr>
          </a:lstStyle>
          <a:p>
            <a:pPr lvl="0"/>
            <a:r>
              <a:rPr lang="en-US"/>
              <a:t>Click to edit Master text styles</a:t>
            </a:r>
          </a:p>
        </p:txBody>
      </p:sp>
      <p:sp>
        <p:nvSpPr>
          <p:cNvPr id="5" name="Date Placeholder 4"/>
          <p:cNvSpPr>
            <a:spLocks noGrp="1"/>
          </p:cNvSpPr>
          <p:nvPr>
            <p:ph type="dt" sz="half" idx="10"/>
          </p:nvPr>
        </p:nvSpPr>
        <p:spPr/>
        <p:txBody>
          <a:bodyPr/>
          <a:lstStyle/>
          <a:p>
            <a:fld id="{0BF7C7BE-0339-49B4-87A4-6C494BCC82BB}" type="datetimeFigureOut">
              <a:rPr lang="en-GB" smtClean="0"/>
              <a:pPr/>
              <a:t>13/02/2025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F0AAAFC-BBC5-4A65-9701-9630C61FEDB3}" type="slidenum">
              <a:rPr lang="en-GB" smtClean="0"/>
              <a:pPr/>
              <a:t>‹#›</a:t>
            </a:fld>
            <a:endParaRPr lang="en-GB"/>
          </a:p>
        </p:txBody>
      </p:sp>
    </p:spTree>
    <p:extLst>
      <p:ext uri="{BB962C8B-B14F-4D97-AF65-F5344CB8AC3E}">
        <p14:creationId xmlns:p14="http://schemas.microsoft.com/office/powerpoint/2010/main" xmlns="" val="17974888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39456" y="569242"/>
            <a:ext cx="13040439" cy="206659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39456" y="2846200"/>
            <a:ext cx="13040439" cy="678385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9455" y="9909729"/>
            <a:ext cx="3401854" cy="569240"/>
          </a:xfrm>
          <a:prstGeom prst="rect">
            <a:avLst/>
          </a:prstGeom>
        </p:spPr>
        <p:txBody>
          <a:bodyPr vert="horz" lIns="91440" tIns="45720" rIns="91440" bIns="45720" rtlCol="0" anchor="ctr"/>
          <a:lstStyle>
            <a:lvl1pPr algn="l">
              <a:defRPr sz="1871">
                <a:solidFill>
                  <a:schemeClr val="tx1">
                    <a:tint val="75000"/>
                  </a:schemeClr>
                </a:solidFill>
              </a:defRPr>
            </a:lvl1pPr>
          </a:lstStyle>
          <a:p>
            <a:fld id="{0BF7C7BE-0339-49B4-87A4-6C494BCC82BB}" type="datetimeFigureOut">
              <a:rPr lang="en-GB" smtClean="0"/>
              <a:pPr/>
              <a:t>13/02/2025</a:t>
            </a:fld>
            <a:endParaRPr lang="en-GB"/>
          </a:p>
        </p:txBody>
      </p:sp>
      <p:sp>
        <p:nvSpPr>
          <p:cNvPr id="5" name="Footer Placeholder 4"/>
          <p:cNvSpPr>
            <a:spLocks noGrp="1"/>
          </p:cNvSpPr>
          <p:nvPr>
            <p:ph type="ftr" sz="quarter" idx="3"/>
          </p:nvPr>
        </p:nvSpPr>
        <p:spPr>
          <a:xfrm>
            <a:off x="5008285" y="9909729"/>
            <a:ext cx="5102781" cy="569240"/>
          </a:xfrm>
          <a:prstGeom prst="rect">
            <a:avLst/>
          </a:prstGeom>
        </p:spPr>
        <p:txBody>
          <a:bodyPr vert="horz" lIns="91440" tIns="45720" rIns="91440" bIns="45720" rtlCol="0" anchor="ctr"/>
          <a:lstStyle>
            <a:lvl1pPr algn="ctr">
              <a:defRPr sz="1871">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10678041" y="9909729"/>
            <a:ext cx="3401854" cy="569240"/>
          </a:xfrm>
          <a:prstGeom prst="rect">
            <a:avLst/>
          </a:prstGeom>
        </p:spPr>
        <p:txBody>
          <a:bodyPr vert="horz" lIns="91440" tIns="45720" rIns="91440" bIns="45720" rtlCol="0" anchor="ctr"/>
          <a:lstStyle>
            <a:lvl1pPr algn="r">
              <a:defRPr sz="1871">
                <a:solidFill>
                  <a:schemeClr val="tx1">
                    <a:tint val="75000"/>
                  </a:schemeClr>
                </a:solidFill>
              </a:defRPr>
            </a:lvl1pPr>
          </a:lstStyle>
          <a:p>
            <a:fld id="{CF0AAAFC-BBC5-4A65-9701-9630C61FEDB3}" type="slidenum">
              <a:rPr lang="en-GB" smtClean="0"/>
              <a:pPr/>
              <a:t>‹#›</a:t>
            </a:fld>
            <a:endParaRPr lang="en-GB"/>
          </a:p>
        </p:txBody>
      </p:sp>
    </p:spTree>
    <p:extLst>
      <p:ext uri="{BB962C8B-B14F-4D97-AF65-F5344CB8AC3E}">
        <p14:creationId xmlns:p14="http://schemas.microsoft.com/office/powerpoint/2010/main" xmlns="" val="99417096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1425550" rtl="0" eaLnBrk="1" latinLnBrk="0" hangingPunct="1">
        <a:lnSpc>
          <a:spcPct val="90000"/>
        </a:lnSpc>
        <a:spcBef>
          <a:spcPct val="0"/>
        </a:spcBef>
        <a:buNone/>
        <a:defRPr sz="6860" kern="1200">
          <a:solidFill>
            <a:schemeClr val="tx1"/>
          </a:solidFill>
          <a:latin typeface="+mj-lt"/>
          <a:ea typeface="+mj-ea"/>
          <a:cs typeface="+mj-cs"/>
        </a:defRPr>
      </a:lvl1pPr>
    </p:titleStyle>
    <p:bodyStyle>
      <a:lvl1pPr marL="356387" indent="-356387" algn="l" defTabSz="1425550" rtl="0" eaLnBrk="1" latinLnBrk="0" hangingPunct="1">
        <a:lnSpc>
          <a:spcPct val="90000"/>
        </a:lnSpc>
        <a:spcBef>
          <a:spcPts val="1559"/>
        </a:spcBef>
        <a:buFont typeface="Arial" panose="020B0604020202020204" pitchFamily="34" charset="0"/>
        <a:buChar char="•"/>
        <a:defRPr sz="4365" kern="1200">
          <a:solidFill>
            <a:schemeClr val="tx1"/>
          </a:solidFill>
          <a:latin typeface="+mn-lt"/>
          <a:ea typeface="+mn-ea"/>
          <a:cs typeface="+mn-cs"/>
        </a:defRPr>
      </a:lvl1pPr>
      <a:lvl2pPr marL="1069162" indent="-356387" algn="l" defTabSz="1425550" rtl="0" eaLnBrk="1" latinLnBrk="0" hangingPunct="1">
        <a:lnSpc>
          <a:spcPct val="90000"/>
        </a:lnSpc>
        <a:spcBef>
          <a:spcPts val="780"/>
        </a:spcBef>
        <a:buFont typeface="Arial" panose="020B0604020202020204" pitchFamily="34" charset="0"/>
        <a:buChar char="•"/>
        <a:defRPr sz="3742" kern="1200">
          <a:solidFill>
            <a:schemeClr val="tx1"/>
          </a:solidFill>
          <a:latin typeface="+mn-lt"/>
          <a:ea typeface="+mn-ea"/>
          <a:cs typeface="+mn-cs"/>
        </a:defRPr>
      </a:lvl2pPr>
      <a:lvl3pPr marL="1781937" indent="-356387" algn="l" defTabSz="1425550" rtl="0" eaLnBrk="1" latinLnBrk="0" hangingPunct="1">
        <a:lnSpc>
          <a:spcPct val="90000"/>
        </a:lnSpc>
        <a:spcBef>
          <a:spcPts val="780"/>
        </a:spcBef>
        <a:buFont typeface="Arial" panose="020B0604020202020204" pitchFamily="34" charset="0"/>
        <a:buChar char="•"/>
        <a:defRPr sz="3118" kern="1200">
          <a:solidFill>
            <a:schemeClr val="tx1"/>
          </a:solidFill>
          <a:latin typeface="+mn-lt"/>
          <a:ea typeface="+mn-ea"/>
          <a:cs typeface="+mn-cs"/>
        </a:defRPr>
      </a:lvl3pPr>
      <a:lvl4pPr marL="2494712"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4pPr>
      <a:lvl5pPr marL="3207487"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5pPr>
      <a:lvl6pPr marL="392026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6pPr>
      <a:lvl7pPr marL="463303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7pPr>
      <a:lvl8pPr marL="534581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8pPr>
      <a:lvl9pPr marL="605858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9pPr>
    </p:bodyStyle>
    <p:otherStyle>
      <a:defPPr>
        <a:defRPr lang="en-US"/>
      </a:defPPr>
      <a:lvl1pPr marL="0" algn="l" defTabSz="1425550" rtl="0" eaLnBrk="1" latinLnBrk="0" hangingPunct="1">
        <a:defRPr sz="2806" kern="1200">
          <a:solidFill>
            <a:schemeClr val="tx1"/>
          </a:solidFill>
          <a:latin typeface="+mn-lt"/>
          <a:ea typeface="+mn-ea"/>
          <a:cs typeface="+mn-cs"/>
        </a:defRPr>
      </a:lvl1pPr>
      <a:lvl2pPr marL="712775" algn="l" defTabSz="1425550" rtl="0" eaLnBrk="1" latinLnBrk="0" hangingPunct="1">
        <a:defRPr sz="2806" kern="1200">
          <a:solidFill>
            <a:schemeClr val="tx1"/>
          </a:solidFill>
          <a:latin typeface="+mn-lt"/>
          <a:ea typeface="+mn-ea"/>
          <a:cs typeface="+mn-cs"/>
        </a:defRPr>
      </a:lvl2pPr>
      <a:lvl3pPr marL="1425550" algn="l" defTabSz="1425550" rtl="0" eaLnBrk="1" latinLnBrk="0" hangingPunct="1">
        <a:defRPr sz="2806" kern="1200">
          <a:solidFill>
            <a:schemeClr val="tx1"/>
          </a:solidFill>
          <a:latin typeface="+mn-lt"/>
          <a:ea typeface="+mn-ea"/>
          <a:cs typeface="+mn-cs"/>
        </a:defRPr>
      </a:lvl3pPr>
      <a:lvl4pPr marL="2138324" algn="l" defTabSz="1425550" rtl="0" eaLnBrk="1" latinLnBrk="0" hangingPunct="1">
        <a:defRPr sz="2806" kern="1200">
          <a:solidFill>
            <a:schemeClr val="tx1"/>
          </a:solidFill>
          <a:latin typeface="+mn-lt"/>
          <a:ea typeface="+mn-ea"/>
          <a:cs typeface="+mn-cs"/>
        </a:defRPr>
      </a:lvl4pPr>
      <a:lvl5pPr marL="2851099" algn="l" defTabSz="1425550" rtl="0" eaLnBrk="1" latinLnBrk="0" hangingPunct="1">
        <a:defRPr sz="2806" kern="1200">
          <a:solidFill>
            <a:schemeClr val="tx1"/>
          </a:solidFill>
          <a:latin typeface="+mn-lt"/>
          <a:ea typeface="+mn-ea"/>
          <a:cs typeface="+mn-cs"/>
        </a:defRPr>
      </a:lvl5pPr>
      <a:lvl6pPr marL="3563874" algn="l" defTabSz="1425550" rtl="0" eaLnBrk="1" latinLnBrk="0" hangingPunct="1">
        <a:defRPr sz="2806" kern="1200">
          <a:solidFill>
            <a:schemeClr val="tx1"/>
          </a:solidFill>
          <a:latin typeface="+mn-lt"/>
          <a:ea typeface="+mn-ea"/>
          <a:cs typeface="+mn-cs"/>
        </a:defRPr>
      </a:lvl6pPr>
      <a:lvl7pPr marL="4276649" algn="l" defTabSz="1425550" rtl="0" eaLnBrk="1" latinLnBrk="0" hangingPunct="1">
        <a:defRPr sz="2806" kern="1200">
          <a:solidFill>
            <a:schemeClr val="tx1"/>
          </a:solidFill>
          <a:latin typeface="+mn-lt"/>
          <a:ea typeface="+mn-ea"/>
          <a:cs typeface="+mn-cs"/>
        </a:defRPr>
      </a:lvl7pPr>
      <a:lvl8pPr marL="4989424" algn="l" defTabSz="1425550" rtl="0" eaLnBrk="1" latinLnBrk="0" hangingPunct="1">
        <a:defRPr sz="2806" kern="1200">
          <a:solidFill>
            <a:schemeClr val="tx1"/>
          </a:solidFill>
          <a:latin typeface="+mn-lt"/>
          <a:ea typeface="+mn-ea"/>
          <a:cs typeface="+mn-cs"/>
        </a:defRPr>
      </a:lvl8pPr>
      <a:lvl9pPr marL="5702198" algn="l" defTabSz="1425550" rtl="0" eaLnBrk="1" latinLnBrk="0" hangingPunct="1">
        <a:defRPr sz="2806"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 name="Rectangle 51">
            <a:extLst>
              <a:ext uri="{FF2B5EF4-FFF2-40B4-BE49-F238E27FC236}">
                <a16:creationId xmlns:a16="http://schemas.microsoft.com/office/drawing/2014/main" xmlns="" id="{E48D7B4A-9601-E3DC-C023-64BD9707DA9C}"/>
              </a:ext>
            </a:extLst>
          </p:cNvPr>
          <p:cNvSpPr/>
          <p:nvPr/>
        </p:nvSpPr>
        <p:spPr>
          <a:xfrm>
            <a:off x="11642221" y="7527548"/>
            <a:ext cx="3477639" cy="3164265"/>
          </a:xfrm>
          <a:prstGeom prst="rect">
            <a:avLst/>
          </a:prstGeom>
          <a:solidFill>
            <a:srgbClr val="5F5F5F"/>
          </a:solidFill>
          <a:ln>
            <a:noFill/>
          </a:ln>
        </p:spPr>
        <p:style>
          <a:lnRef idx="2">
            <a:schemeClr val="accent1">
              <a:shade val="15000"/>
            </a:schemeClr>
          </a:lnRef>
          <a:fillRef idx="1">
            <a:schemeClr val="accent1"/>
          </a:fillRef>
          <a:effectRef idx="0">
            <a:schemeClr val="accent1"/>
          </a:effectRef>
          <a:fontRef idx="minor">
            <a:schemeClr val="lt1"/>
          </a:fontRef>
        </p:style>
        <p:txBody>
          <a:bodyPr lIns="72000" tIns="72000" rIns="72000" bIns="72000" numCol="2" rtlCol="0" anchor="ctr"/>
          <a:lstStyle/>
          <a:p>
            <a:pPr>
              <a:spcAft>
                <a:spcPts val="300"/>
              </a:spcAft>
            </a:pPr>
            <a:r>
              <a:rPr lang="en-GB" sz="1200" b="1" kern="100" dirty="0">
                <a:effectLst/>
                <a:latin typeface="Arial" panose="020B0604020202020204" pitchFamily="34" charset="0"/>
                <a:ea typeface="Aptos" panose="020B0004020202020204" pitchFamily="34" charset="0"/>
                <a:cs typeface="Arial" panose="020B0604020202020204" pitchFamily="34" charset="0"/>
              </a:rPr>
              <a:t>AP</a:t>
            </a:r>
            <a:r>
              <a:rPr lang="en-GB" sz="1200" kern="100" dirty="0">
                <a:effectLst/>
                <a:latin typeface="Arial" panose="020B0604020202020204" pitchFamily="34" charset="0"/>
                <a:ea typeface="Aptos" panose="020B0004020202020204" pitchFamily="34" charset="0"/>
                <a:cs typeface="Arial" panose="020B0604020202020204" pitchFamily="34" charset="0"/>
              </a:rPr>
              <a:t> - Alexis </a:t>
            </a:r>
            <a:r>
              <a:rPr lang="en-GB" sz="1200" kern="100" dirty="0">
                <a:latin typeface="Arial" panose="020B0604020202020204" pitchFamily="34" charset="0"/>
                <a:ea typeface="Aptos" panose="020B0004020202020204" pitchFamily="34" charset="0"/>
                <a:cs typeface="Arial" panose="020B0604020202020204" pitchFamily="34" charset="0"/>
              </a:rPr>
              <a:t>P</a:t>
            </a:r>
            <a:r>
              <a:rPr lang="en-GB" sz="1200" kern="100" dirty="0">
                <a:effectLst/>
                <a:latin typeface="Arial" panose="020B0604020202020204" pitchFamily="34" charset="0"/>
                <a:ea typeface="Aptos" panose="020B0004020202020204" pitchFamily="34" charset="0"/>
                <a:cs typeface="Arial" panose="020B0604020202020204" pitchFamily="34" charset="0"/>
              </a:rPr>
              <a:t>into</a:t>
            </a:r>
          </a:p>
          <a:p>
            <a:pPr>
              <a:spcAft>
                <a:spcPts val="300"/>
              </a:spcAft>
            </a:pPr>
            <a:r>
              <a:rPr lang="en-GB" sz="1200" b="1" kern="100" dirty="0">
                <a:effectLst/>
                <a:latin typeface="Arial" panose="020B0604020202020204" pitchFamily="34" charset="0"/>
                <a:ea typeface="Aptos" panose="020B0004020202020204" pitchFamily="34" charset="0"/>
                <a:cs typeface="Arial" panose="020B0604020202020204" pitchFamily="34" charset="0"/>
              </a:rPr>
              <a:t>AW</a:t>
            </a:r>
            <a:r>
              <a:rPr lang="en-GB" sz="1200" kern="100" dirty="0">
                <a:effectLst/>
                <a:latin typeface="Arial" panose="020B0604020202020204" pitchFamily="34" charset="0"/>
                <a:ea typeface="Aptos" panose="020B0004020202020204" pitchFamily="34" charset="0"/>
                <a:cs typeface="Arial" panose="020B0604020202020204" pitchFamily="34" charset="0"/>
              </a:rPr>
              <a:t> - Amanda Webb</a:t>
            </a:r>
          </a:p>
          <a:p>
            <a:pPr>
              <a:spcAft>
                <a:spcPts val="300"/>
              </a:spcAft>
            </a:pPr>
            <a:r>
              <a:rPr lang="en-GB" sz="1200" b="1" kern="100" dirty="0">
                <a:effectLst/>
                <a:latin typeface="Arial" panose="020B0604020202020204" pitchFamily="34" charset="0"/>
                <a:ea typeface="Aptos" panose="020B0004020202020204" pitchFamily="34" charset="0"/>
                <a:cs typeface="Arial" panose="020B0604020202020204" pitchFamily="34" charset="0"/>
              </a:rPr>
              <a:t>CD</a:t>
            </a:r>
            <a:r>
              <a:rPr lang="en-GB" sz="1200" kern="100" dirty="0">
                <a:effectLst/>
                <a:latin typeface="Arial" panose="020B0604020202020204" pitchFamily="34" charset="0"/>
                <a:ea typeface="Aptos" panose="020B0004020202020204" pitchFamily="34" charset="0"/>
                <a:cs typeface="Arial" panose="020B0604020202020204" pitchFamily="34" charset="0"/>
              </a:rPr>
              <a:t> - Cher Dickinson</a:t>
            </a:r>
          </a:p>
          <a:p>
            <a:pPr>
              <a:spcAft>
                <a:spcPts val="300"/>
              </a:spcAft>
            </a:pPr>
            <a:r>
              <a:rPr lang="en-GB" sz="1200" b="1" kern="100" dirty="0">
                <a:effectLst/>
                <a:latin typeface="Arial" panose="020B0604020202020204" pitchFamily="34" charset="0"/>
                <a:ea typeface="Aptos" panose="020B0004020202020204" pitchFamily="34" charset="0"/>
                <a:cs typeface="Arial" panose="020B0604020202020204" pitchFamily="34" charset="0"/>
              </a:rPr>
              <a:t>DS</a:t>
            </a:r>
            <a:r>
              <a:rPr lang="en-GB" sz="1200" kern="100" dirty="0">
                <a:effectLst/>
                <a:latin typeface="Arial" panose="020B0604020202020204" pitchFamily="34" charset="0"/>
                <a:ea typeface="Aptos" panose="020B0004020202020204" pitchFamily="34" charset="0"/>
                <a:cs typeface="Arial" panose="020B0604020202020204" pitchFamily="34" charset="0"/>
              </a:rPr>
              <a:t> - David Shaw</a:t>
            </a:r>
          </a:p>
          <a:p>
            <a:pPr>
              <a:spcAft>
                <a:spcPts val="300"/>
              </a:spcAft>
            </a:pPr>
            <a:r>
              <a:rPr lang="en-GB" sz="1200" b="1" kern="100" dirty="0">
                <a:effectLst/>
                <a:latin typeface="Arial" panose="020B0604020202020204" pitchFamily="34" charset="0"/>
                <a:ea typeface="Aptos" panose="020B0004020202020204" pitchFamily="34" charset="0"/>
                <a:cs typeface="Arial" panose="020B0604020202020204" pitchFamily="34" charset="0"/>
              </a:rPr>
              <a:t>FC</a:t>
            </a:r>
            <a:r>
              <a:rPr lang="en-GB" sz="1200" kern="100" dirty="0">
                <a:effectLst/>
                <a:latin typeface="Arial" panose="020B0604020202020204" pitchFamily="34" charset="0"/>
                <a:ea typeface="Aptos" panose="020B0004020202020204" pitchFamily="34" charset="0"/>
                <a:cs typeface="Arial" panose="020B0604020202020204" pitchFamily="34" charset="0"/>
              </a:rPr>
              <a:t> - Fatima </a:t>
            </a:r>
            <a:r>
              <a:rPr lang="en-GB" sz="1200" kern="100" dirty="0" err="1">
                <a:effectLst/>
                <a:latin typeface="Arial" panose="020B0604020202020204" pitchFamily="34" charset="0"/>
                <a:ea typeface="Aptos" panose="020B0004020202020204" pitchFamily="34" charset="0"/>
                <a:cs typeface="Arial" panose="020B0604020202020204" pitchFamily="34" charset="0"/>
              </a:rPr>
              <a:t>Cattaro</a:t>
            </a:r>
            <a:endParaRPr lang="en-GB" sz="1200" kern="100" dirty="0">
              <a:effectLst/>
              <a:latin typeface="Arial" panose="020B0604020202020204" pitchFamily="34" charset="0"/>
              <a:ea typeface="Aptos" panose="020B0004020202020204" pitchFamily="34" charset="0"/>
              <a:cs typeface="Arial" panose="020B0604020202020204" pitchFamily="34" charset="0"/>
            </a:endParaRPr>
          </a:p>
          <a:p>
            <a:pPr>
              <a:spcAft>
                <a:spcPts val="300"/>
              </a:spcAft>
            </a:pPr>
            <a:r>
              <a:rPr lang="en-GB" sz="1200" b="1" kern="100" dirty="0">
                <a:effectLst/>
                <a:latin typeface="Arial" panose="020B0604020202020204" pitchFamily="34" charset="0"/>
                <a:ea typeface="Aptos" panose="020B0004020202020204" pitchFamily="34" charset="0"/>
                <a:cs typeface="Arial" panose="020B0604020202020204" pitchFamily="34" charset="0"/>
              </a:rPr>
              <a:t>GR</a:t>
            </a:r>
            <a:r>
              <a:rPr lang="en-GB" sz="1200" kern="100" dirty="0">
                <a:effectLst/>
                <a:latin typeface="Arial" panose="020B0604020202020204" pitchFamily="34" charset="0"/>
                <a:ea typeface="Aptos" panose="020B0004020202020204" pitchFamily="34" charset="0"/>
                <a:cs typeface="Arial" panose="020B0604020202020204" pitchFamily="34" charset="0"/>
              </a:rPr>
              <a:t> - Gemma Rutter</a:t>
            </a:r>
          </a:p>
          <a:p>
            <a:pPr>
              <a:spcAft>
                <a:spcPts val="300"/>
              </a:spcAft>
            </a:pPr>
            <a:r>
              <a:rPr lang="en-GB" sz="1200" b="1" kern="100" dirty="0">
                <a:effectLst/>
                <a:latin typeface="Arial" panose="020B0604020202020204" pitchFamily="34" charset="0"/>
                <a:ea typeface="Aptos" panose="020B0004020202020204" pitchFamily="34" charset="0"/>
                <a:cs typeface="Arial" panose="020B0604020202020204" pitchFamily="34" charset="0"/>
              </a:rPr>
              <a:t>HC</a:t>
            </a:r>
            <a:r>
              <a:rPr lang="en-GB" sz="1200" kern="100" dirty="0">
                <a:effectLst/>
                <a:latin typeface="Arial" panose="020B0604020202020204" pitchFamily="34" charset="0"/>
                <a:ea typeface="Aptos" panose="020B0004020202020204" pitchFamily="34" charset="0"/>
                <a:cs typeface="Arial" panose="020B0604020202020204" pitchFamily="34" charset="0"/>
              </a:rPr>
              <a:t> - Holly Carter</a:t>
            </a:r>
          </a:p>
          <a:p>
            <a:pPr>
              <a:spcAft>
                <a:spcPts val="300"/>
              </a:spcAft>
            </a:pPr>
            <a:r>
              <a:rPr lang="en-GB" sz="1200" b="1" kern="100" dirty="0">
                <a:effectLst/>
                <a:latin typeface="Arial" panose="020B0604020202020204" pitchFamily="34" charset="0"/>
                <a:ea typeface="Aptos" panose="020B0004020202020204" pitchFamily="34" charset="0"/>
                <a:cs typeface="Arial" panose="020B0604020202020204" pitchFamily="34" charset="0"/>
              </a:rPr>
              <a:t>HP</a:t>
            </a:r>
            <a:r>
              <a:rPr lang="en-GB" sz="1200" kern="100" dirty="0">
                <a:effectLst/>
                <a:latin typeface="Arial" panose="020B0604020202020204" pitchFamily="34" charset="0"/>
                <a:ea typeface="Aptos" panose="020B0004020202020204" pitchFamily="34" charset="0"/>
                <a:cs typeface="Arial" panose="020B0604020202020204" pitchFamily="34" charset="0"/>
              </a:rPr>
              <a:t> - Henryk Pietrzak</a:t>
            </a:r>
          </a:p>
          <a:p>
            <a:pPr>
              <a:spcAft>
                <a:spcPts val="300"/>
              </a:spcAft>
            </a:pPr>
            <a:r>
              <a:rPr lang="en-GB" sz="1200" b="1" kern="100" dirty="0">
                <a:effectLst/>
                <a:latin typeface="Arial" panose="020B0604020202020204" pitchFamily="34" charset="0"/>
                <a:ea typeface="Aptos" panose="020B0004020202020204" pitchFamily="34" charset="0"/>
                <a:cs typeface="Arial" panose="020B0604020202020204" pitchFamily="34" charset="0"/>
              </a:rPr>
              <a:t>JF</a:t>
            </a:r>
            <a:r>
              <a:rPr lang="en-GB" sz="1200" kern="100" dirty="0">
                <a:effectLst/>
                <a:latin typeface="Arial" panose="020B0604020202020204" pitchFamily="34" charset="0"/>
                <a:ea typeface="Aptos" panose="020B0004020202020204" pitchFamily="34" charset="0"/>
                <a:cs typeface="Arial" panose="020B0604020202020204" pitchFamily="34" charset="0"/>
              </a:rPr>
              <a:t> - Jon Farish</a:t>
            </a:r>
            <a:endParaRPr lang="en-GB" sz="1200" i="1" kern="100" dirty="0">
              <a:effectLst/>
              <a:latin typeface="Arial" panose="020B0604020202020204" pitchFamily="34" charset="0"/>
              <a:ea typeface="Aptos" panose="020B0004020202020204" pitchFamily="34" charset="0"/>
              <a:cs typeface="Arial" panose="020B0604020202020204" pitchFamily="34" charset="0"/>
            </a:endParaRPr>
          </a:p>
          <a:p>
            <a:pPr>
              <a:spcAft>
                <a:spcPts val="300"/>
              </a:spcAft>
            </a:pPr>
            <a:r>
              <a:rPr lang="en-GB" sz="1200" b="1" kern="100" dirty="0">
                <a:effectLst/>
                <a:latin typeface="Arial" panose="020B0604020202020204" pitchFamily="34" charset="0"/>
                <a:ea typeface="Aptos" panose="020B0004020202020204" pitchFamily="34" charset="0"/>
                <a:cs typeface="Arial" panose="020B0604020202020204" pitchFamily="34" charset="0"/>
              </a:rPr>
              <a:t>LC</a:t>
            </a:r>
            <a:r>
              <a:rPr lang="en-GB" sz="1200" kern="100" dirty="0">
                <a:effectLst/>
                <a:latin typeface="Arial" panose="020B0604020202020204" pitchFamily="34" charset="0"/>
                <a:ea typeface="Aptos" panose="020B0004020202020204" pitchFamily="34" charset="0"/>
                <a:cs typeface="Arial" panose="020B0604020202020204" pitchFamily="34" charset="0"/>
              </a:rPr>
              <a:t> - Lucy Coombs</a:t>
            </a:r>
          </a:p>
          <a:p>
            <a:pPr>
              <a:spcAft>
                <a:spcPts val="300"/>
              </a:spcAft>
            </a:pPr>
            <a:r>
              <a:rPr lang="en-GB" sz="1200" b="1" kern="100" dirty="0" err="1">
                <a:effectLst/>
                <a:latin typeface="Arial" panose="020B0604020202020204" pitchFamily="34" charset="0"/>
                <a:ea typeface="Aptos" panose="020B0004020202020204" pitchFamily="34" charset="0"/>
                <a:cs typeface="Arial" panose="020B0604020202020204" pitchFamily="34" charset="0"/>
              </a:rPr>
              <a:t>LMcQ</a:t>
            </a:r>
            <a:r>
              <a:rPr lang="en-GB" sz="1200" kern="100" dirty="0">
                <a:effectLst/>
                <a:latin typeface="Arial" panose="020B0604020202020204" pitchFamily="34" charset="0"/>
                <a:ea typeface="Aptos" panose="020B0004020202020204" pitchFamily="34" charset="0"/>
                <a:cs typeface="Arial" panose="020B0604020202020204" pitchFamily="34" charset="0"/>
              </a:rPr>
              <a:t> - Lee McQuade</a:t>
            </a:r>
          </a:p>
          <a:p>
            <a:pPr>
              <a:spcAft>
                <a:spcPts val="300"/>
              </a:spcAft>
            </a:pPr>
            <a:r>
              <a:rPr lang="en-GB" sz="1200" b="1" kern="100" dirty="0">
                <a:effectLst/>
                <a:latin typeface="Arial" panose="020B0604020202020204" pitchFamily="34" charset="0"/>
                <a:ea typeface="Aptos" panose="020B0004020202020204" pitchFamily="34" charset="0"/>
                <a:cs typeface="Arial" panose="020B0604020202020204" pitchFamily="34" charset="0"/>
              </a:rPr>
              <a:t>MH</a:t>
            </a:r>
            <a:r>
              <a:rPr lang="en-GB" sz="1200" kern="100" dirty="0">
                <a:effectLst/>
                <a:latin typeface="Arial" panose="020B0604020202020204" pitchFamily="34" charset="0"/>
                <a:ea typeface="Aptos" panose="020B0004020202020204" pitchFamily="34" charset="0"/>
                <a:cs typeface="Arial" panose="020B0604020202020204" pitchFamily="34" charset="0"/>
              </a:rPr>
              <a:t> - Martin Horner</a:t>
            </a:r>
          </a:p>
          <a:p>
            <a:pPr>
              <a:spcAft>
                <a:spcPts val="300"/>
              </a:spcAft>
            </a:pPr>
            <a:r>
              <a:rPr lang="en-GB" sz="1200" b="1" kern="100" dirty="0">
                <a:effectLst/>
                <a:latin typeface="Arial" panose="020B0604020202020204" pitchFamily="34" charset="0"/>
                <a:ea typeface="Aptos" panose="020B0004020202020204" pitchFamily="34" charset="0"/>
                <a:cs typeface="Arial" panose="020B0604020202020204" pitchFamily="34" charset="0"/>
              </a:rPr>
              <a:t>MM</a:t>
            </a:r>
            <a:r>
              <a:rPr lang="en-GB" sz="1200" kern="100" dirty="0">
                <a:effectLst/>
                <a:latin typeface="Arial" panose="020B0604020202020204" pitchFamily="34" charset="0"/>
                <a:ea typeface="Aptos" panose="020B0004020202020204" pitchFamily="34" charset="0"/>
                <a:cs typeface="Arial" panose="020B0604020202020204" pitchFamily="34" charset="0"/>
              </a:rPr>
              <a:t> - Maria McClure</a:t>
            </a:r>
          </a:p>
          <a:p>
            <a:pPr>
              <a:spcAft>
                <a:spcPts val="300"/>
              </a:spcAft>
            </a:pPr>
            <a:r>
              <a:rPr lang="en-GB" sz="1200" b="1" kern="100" dirty="0">
                <a:effectLst/>
                <a:latin typeface="Arial" panose="020B0604020202020204" pitchFamily="34" charset="0"/>
                <a:ea typeface="Aptos" panose="020B0004020202020204" pitchFamily="34" charset="0"/>
                <a:cs typeface="Arial" panose="020B0604020202020204" pitchFamily="34" charset="0"/>
              </a:rPr>
              <a:t>MSH</a:t>
            </a:r>
            <a:r>
              <a:rPr lang="en-GB" sz="1200" kern="100" dirty="0">
                <a:effectLst/>
                <a:latin typeface="Arial" panose="020B0604020202020204" pitchFamily="34" charset="0"/>
                <a:ea typeface="Aptos" panose="020B0004020202020204" pitchFamily="34" charset="0"/>
                <a:cs typeface="Arial" panose="020B0604020202020204" pitchFamily="34" charset="0"/>
              </a:rPr>
              <a:t> - Mick Hirst</a:t>
            </a:r>
          </a:p>
          <a:p>
            <a:pPr>
              <a:spcAft>
                <a:spcPts val="300"/>
              </a:spcAft>
            </a:pPr>
            <a:r>
              <a:rPr lang="en-GB" sz="1200" b="1" kern="100" dirty="0">
                <a:effectLst/>
                <a:latin typeface="Arial" panose="020B0604020202020204" pitchFamily="34" charset="0"/>
                <a:ea typeface="Aptos" panose="020B0004020202020204" pitchFamily="34" charset="0"/>
                <a:cs typeface="Arial" panose="020B0604020202020204" pitchFamily="34" charset="0"/>
              </a:rPr>
              <a:t>OO</a:t>
            </a:r>
            <a:r>
              <a:rPr lang="en-GB" sz="1200" kern="100" dirty="0">
                <a:effectLst/>
                <a:latin typeface="Arial" panose="020B0604020202020204" pitchFamily="34" charset="0"/>
                <a:ea typeface="Aptos" panose="020B0004020202020204" pitchFamily="34" charset="0"/>
                <a:cs typeface="Arial" panose="020B0604020202020204" pitchFamily="34" charset="0"/>
              </a:rPr>
              <a:t> - Olivia Osborne</a:t>
            </a:r>
          </a:p>
          <a:p>
            <a:pPr>
              <a:spcAft>
                <a:spcPts val="300"/>
              </a:spcAft>
            </a:pPr>
            <a:r>
              <a:rPr lang="en-GB" sz="1200" b="1" kern="100" dirty="0">
                <a:latin typeface="Arial" panose="020B0604020202020204" pitchFamily="34" charset="0"/>
                <a:ea typeface="Aptos" panose="020B0004020202020204" pitchFamily="34" charset="0"/>
                <a:cs typeface="Arial" panose="020B0604020202020204" pitchFamily="34" charset="0"/>
              </a:rPr>
              <a:t>PF</a:t>
            </a:r>
            <a:r>
              <a:rPr lang="en-GB" sz="1200" kern="100" dirty="0">
                <a:latin typeface="Arial" panose="020B0604020202020204" pitchFamily="34" charset="0"/>
                <a:ea typeface="Aptos" panose="020B0004020202020204" pitchFamily="34" charset="0"/>
                <a:cs typeface="Arial" panose="020B0604020202020204" pitchFamily="34" charset="0"/>
              </a:rPr>
              <a:t> - Phoebe Franklin</a:t>
            </a:r>
            <a:endParaRPr lang="en-GB" sz="1200" kern="100" dirty="0">
              <a:effectLst/>
              <a:latin typeface="Arial" panose="020B0604020202020204" pitchFamily="34" charset="0"/>
              <a:ea typeface="Aptos" panose="020B0004020202020204" pitchFamily="34" charset="0"/>
              <a:cs typeface="Arial" panose="020B0604020202020204" pitchFamily="34" charset="0"/>
            </a:endParaRPr>
          </a:p>
          <a:p>
            <a:pPr>
              <a:spcAft>
                <a:spcPts val="300"/>
              </a:spcAft>
            </a:pPr>
            <a:r>
              <a:rPr lang="en-GB" sz="1200" b="1" kern="100" dirty="0">
                <a:effectLst/>
                <a:latin typeface="Arial" panose="020B0604020202020204" pitchFamily="34" charset="0"/>
                <a:ea typeface="Aptos" panose="020B0004020202020204" pitchFamily="34" charset="0"/>
                <a:cs typeface="Arial" panose="020B0604020202020204" pitchFamily="34" charset="0"/>
              </a:rPr>
              <a:t>PN</a:t>
            </a:r>
            <a:r>
              <a:rPr lang="en-GB" sz="1200" kern="100" dirty="0">
                <a:effectLst/>
                <a:latin typeface="Arial" panose="020B0604020202020204" pitchFamily="34" charset="0"/>
                <a:ea typeface="Aptos" panose="020B0004020202020204" pitchFamily="34" charset="0"/>
                <a:cs typeface="Arial" panose="020B0604020202020204" pitchFamily="34" charset="0"/>
              </a:rPr>
              <a:t> - Pranay Newar</a:t>
            </a:r>
          </a:p>
          <a:p>
            <a:pPr>
              <a:spcAft>
                <a:spcPts val="300"/>
              </a:spcAft>
            </a:pPr>
            <a:r>
              <a:rPr lang="en-GB" sz="1200" b="1" kern="100" dirty="0">
                <a:effectLst/>
                <a:latin typeface="Arial" panose="020B0604020202020204" pitchFamily="34" charset="0"/>
                <a:ea typeface="Aptos" panose="020B0004020202020204" pitchFamily="34" charset="0"/>
                <a:cs typeface="Arial" panose="020B0604020202020204" pitchFamily="34" charset="0"/>
              </a:rPr>
              <a:t>RC</a:t>
            </a:r>
            <a:r>
              <a:rPr lang="en-GB" sz="1200" kern="100" dirty="0">
                <a:effectLst/>
                <a:latin typeface="Arial" panose="020B0604020202020204" pitchFamily="34" charset="0"/>
                <a:ea typeface="Aptos" panose="020B0004020202020204" pitchFamily="34" charset="0"/>
                <a:cs typeface="Arial" panose="020B0604020202020204" pitchFamily="34" charset="0"/>
              </a:rPr>
              <a:t> - Rebecca Cozens</a:t>
            </a:r>
          </a:p>
          <a:p>
            <a:pPr>
              <a:spcAft>
                <a:spcPts val="300"/>
              </a:spcAft>
            </a:pPr>
            <a:r>
              <a:rPr lang="en-GB" sz="1200" b="1" kern="100" dirty="0">
                <a:effectLst/>
                <a:latin typeface="Arial" panose="020B0604020202020204" pitchFamily="34" charset="0"/>
                <a:ea typeface="Aptos" panose="020B0004020202020204" pitchFamily="34" charset="0"/>
                <a:cs typeface="Arial" panose="020B0604020202020204" pitchFamily="34" charset="0"/>
              </a:rPr>
              <a:t>RJ</a:t>
            </a:r>
            <a:r>
              <a:rPr lang="en-GB" sz="1200" kern="100" dirty="0">
                <a:effectLst/>
                <a:latin typeface="Arial" panose="020B0604020202020204" pitchFamily="34" charset="0"/>
                <a:ea typeface="Aptos" panose="020B0004020202020204" pitchFamily="34" charset="0"/>
                <a:cs typeface="Arial" panose="020B0604020202020204" pitchFamily="34" charset="0"/>
              </a:rPr>
              <a:t> - Robyn Jarrett</a:t>
            </a:r>
          </a:p>
          <a:p>
            <a:pPr>
              <a:spcAft>
                <a:spcPts val="300"/>
              </a:spcAft>
            </a:pPr>
            <a:r>
              <a:rPr lang="en-GB" sz="1200" b="1" kern="100" dirty="0">
                <a:latin typeface="Arial" panose="020B0604020202020204" pitchFamily="34" charset="0"/>
                <a:ea typeface="Aptos" panose="020B0004020202020204" pitchFamily="34" charset="0"/>
                <a:cs typeface="Arial" panose="020B0604020202020204" pitchFamily="34" charset="0"/>
              </a:rPr>
              <a:t>VH</a:t>
            </a:r>
            <a:r>
              <a:rPr lang="en-GB" sz="1200" kern="100" dirty="0">
                <a:latin typeface="Arial" panose="020B0604020202020204" pitchFamily="34" charset="0"/>
                <a:ea typeface="Aptos" panose="020B0004020202020204" pitchFamily="34" charset="0"/>
                <a:cs typeface="Arial" panose="020B0604020202020204" pitchFamily="34" charset="0"/>
              </a:rPr>
              <a:t> - Victoria Hotham</a:t>
            </a:r>
          </a:p>
          <a:p>
            <a:pPr>
              <a:spcAft>
                <a:spcPts val="300"/>
              </a:spcAft>
            </a:pPr>
            <a:endParaRPr lang="en-GB" sz="1200" kern="100" dirty="0">
              <a:effectLst/>
              <a:latin typeface="Arial" panose="020B0604020202020204" pitchFamily="34" charset="0"/>
              <a:ea typeface="Aptos" panose="020B0004020202020204" pitchFamily="34" charset="0"/>
              <a:cs typeface="Arial" panose="020B0604020202020204" pitchFamily="34" charset="0"/>
            </a:endParaRPr>
          </a:p>
          <a:p>
            <a:pPr>
              <a:spcAft>
                <a:spcPts val="300"/>
              </a:spcAft>
            </a:pPr>
            <a:r>
              <a:rPr lang="en-GB" sz="1200" b="1" kern="100" dirty="0">
                <a:latin typeface="Arial" panose="020B0604020202020204" pitchFamily="34" charset="0"/>
                <a:ea typeface="Aptos" panose="020B0004020202020204" pitchFamily="34" charset="0"/>
                <a:cs typeface="Arial" panose="020B0604020202020204" pitchFamily="34" charset="0"/>
              </a:rPr>
              <a:t>Chair</a:t>
            </a:r>
            <a:r>
              <a:rPr lang="en-GB" sz="1200" kern="100" dirty="0">
                <a:latin typeface="Arial" panose="020B0604020202020204" pitchFamily="34" charset="0"/>
                <a:ea typeface="Aptos" panose="020B0004020202020204" pitchFamily="34" charset="0"/>
                <a:cs typeface="Arial" panose="020B0604020202020204" pitchFamily="34" charset="0"/>
              </a:rPr>
              <a:t>: RJ</a:t>
            </a:r>
          </a:p>
          <a:p>
            <a:pPr>
              <a:spcAft>
                <a:spcPts val="300"/>
              </a:spcAft>
            </a:pPr>
            <a:r>
              <a:rPr lang="en-GB" sz="1200" b="1" kern="100" dirty="0">
                <a:effectLst/>
                <a:latin typeface="Arial" panose="020B0604020202020204" pitchFamily="34" charset="0"/>
                <a:ea typeface="Aptos" panose="020B0004020202020204" pitchFamily="34" charset="0"/>
                <a:cs typeface="Arial" panose="020B0604020202020204" pitchFamily="34" charset="0"/>
              </a:rPr>
              <a:t>Vice</a:t>
            </a:r>
            <a:r>
              <a:rPr lang="en-GB" sz="1200" kern="100" dirty="0">
                <a:effectLst/>
                <a:latin typeface="Arial" panose="020B0604020202020204" pitchFamily="34" charset="0"/>
                <a:ea typeface="Aptos" panose="020B0004020202020204" pitchFamily="34" charset="0"/>
                <a:cs typeface="Arial" panose="020B0604020202020204" pitchFamily="34" charset="0"/>
              </a:rPr>
              <a:t> </a:t>
            </a:r>
            <a:r>
              <a:rPr lang="en-GB" sz="1200" b="1" kern="100" dirty="0">
                <a:effectLst/>
                <a:latin typeface="Arial" panose="020B0604020202020204" pitchFamily="34" charset="0"/>
                <a:ea typeface="Aptos" panose="020B0004020202020204" pitchFamily="34" charset="0"/>
                <a:cs typeface="Arial" panose="020B0604020202020204" pitchFamily="34" charset="0"/>
              </a:rPr>
              <a:t>Chairs</a:t>
            </a:r>
            <a:r>
              <a:rPr lang="en-GB" sz="1200" kern="100" dirty="0">
                <a:effectLst/>
                <a:latin typeface="Arial" panose="020B0604020202020204" pitchFamily="34" charset="0"/>
                <a:ea typeface="Aptos" panose="020B0004020202020204" pitchFamily="34" charset="0"/>
                <a:cs typeface="Arial" panose="020B0604020202020204" pitchFamily="34" charset="0"/>
              </a:rPr>
              <a:t>: J</a:t>
            </a:r>
            <a:r>
              <a:rPr lang="en-GB" sz="1200" kern="100" dirty="0">
                <a:latin typeface="Arial" panose="020B0604020202020204" pitchFamily="34" charset="0"/>
                <a:ea typeface="Aptos" panose="020B0004020202020204" pitchFamily="34" charset="0"/>
                <a:cs typeface="Arial" panose="020B0604020202020204" pitchFamily="34" charset="0"/>
              </a:rPr>
              <a:t>F, MSH</a:t>
            </a:r>
            <a:endParaRPr lang="en-GB" sz="1200" kern="100" dirty="0">
              <a:effectLst/>
              <a:latin typeface="Arial" panose="020B0604020202020204" pitchFamily="34" charset="0"/>
              <a:ea typeface="Aptos" panose="020B0004020202020204" pitchFamily="34" charset="0"/>
              <a:cs typeface="Arial" panose="020B0604020202020204" pitchFamily="34" charset="0"/>
            </a:endParaRPr>
          </a:p>
        </p:txBody>
      </p:sp>
      <p:sp>
        <p:nvSpPr>
          <p:cNvPr id="63" name="Rectangle 62">
            <a:extLst>
              <a:ext uri="{FF2B5EF4-FFF2-40B4-BE49-F238E27FC236}">
                <a16:creationId xmlns:a16="http://schemas.microsoft.com/office/drawing/2014/main" xmlns="" id="{AED7DA46-1231-CE91-4A58-EE9D98D37ECB}"/>
              </a:ext>
            </a:extLst>
          </p:cNvPr>
          <p:cNvSpPr/>
          <p:nvPr/>
        </p:nvSpPr>
        <p:spPr>
          <a:xfrm>
            <a:off x="0" y="-4314"/>
            <a:ext cx="15119350" cy="479920"/>
          </a:xfrm>
          <a:prstGeom prst="rect">
            <a:avLst/>
          </a:prstGeom>
          <a:solidFill>
            <a:srgbClr val="5F5F5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b="1" dirty="0">
                <a:solidFill>
                  <a:schemeClr val="bg1"/>
                </a:solidFill>
                <a:latin typeface="Arial" panose="020B0604020202020204" pitchFamily="34" charset="0"/>
                <a:cs typeface="Arial" panose="020B0604020202020204" pitchFamily="34" charset="0"/>
              </a:rPr>
              <a:t>G</a:t>
            </a:r>
            <a:r>
              <a:rPr lang="en-GB" sz="1800" b="1" dirty="0">
                <a:solidFill>
                  <a:schemeClr val="bg1"/>
                </a:solidFill>
                <a:latin typeface="Arial" panose="020B0604020202020204" pitchFamily="34" charset="0"/>
                <a:cs typeface="Arial" panose="020B0604020202020204" pitchFamily="34" charset="0"/>
              </a:rPr>
              <a:t>overning body structure for Bold Futures: the federation of Marlborough, Talavera and Wellington Schools</a:t>
            </a:r>
          </a:p>
        </p:txBody>
      </p:sp>
      <p:sp>
        <p:nvSpPr>
          <p:cNvPr id="6" name="Rectangle 5">
            <a:extLst>
              <a:ext uri="{FF2B5EF4-FFF2-40B4-BE49-F238E27FC236}">
                <a16:creationId xmlns:a16="http://schemas.microsoft.com/office/drawing/2014/main" xmlns="" id="{25DFD681-37F4-AB8E-E936-2AD4965CC5F8}"/>
              </a:ext>
            </a:extLst>
          </p:cNvPr>
          <p:cNvSpPr/>
          <p:nvPr/>
        </p:nvSpPr>
        <p:spPr>
          <a:xfrm>
            <a:off x="1" y="550934"/>
            <a:ext cx="1583140" cy="1373400"/>
          </a:xfrm>
          <a:prstGeom prst="rect">
            <a:avLst/>
          </a:prstGeom>
          <a:solidFill>
            <a:srgbClr val="5F5F5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lvl="0" algn="l">
              <a:lnSpc>
                <a:spcPct val="100000"/>
              </a:lnSpc>
              <a:spcBef>
                <a:spcPts val="0"/>
              </a:spcBef>
              <a:spcAft>
                <a:spcPts val="0"/>
              </a:spcAft>
            </a:pPr>
            <a:r>
              <a:rPr lang="en-GB" b="1" dirty="0">
                <a:solidFill>
                  <a:srgbClr val="FFFFFF"/>
                </a:solidFill>
                <a:latin typeface="Arial" panose="020B0604020202020204" pitchFamily="34" charset="0"/>
                <a:cs typeface="Arial" panose="020B0604020202020204" pitchFamily="34" charset="0"/>
              </a:rPr>
              <a:t>Nickie Smith</a:t>
            </a:r>
          </a:p>
          <a:p>
            <a:pPr marL="0" lvl="0" algn="l">
              <a:lnSpc>
                <a:spcPct val="100000"/>
              </a:lnSpc>
              <a:spcBef>
                <a:spcPts val="0"/>
              </a:spcBef>
              <a:spcAft>
                <a:spcPts val="0"/>
              </a:spcAft>
            </a:pPr>
            <a:r>
              <a:rPr lang="en-GB" b="1" dirty="0">
                <a:solidFill>
                  <a:srgbClr val="FFFFFF"/>
                </a:solidFill>
                <a:latin typeface="Arial" panose="020B0604020202020204" pitchFamily="34" charset="0"/>
                <a:cs typeface="Arial" panose="020B0604020202020204" pitchFamily="34" charset="0"/>
              </a:rPr>
              <a:t>Clerk</a:t>
            </a:r>
            <a:endParaRPr lang="en-GB" b="1" kern="1200" dirty="0">
              <a:solidFill>
                <a:srgbClr val="FFFFFF"/>
              </a:solidFill>
              <a:latin typeface="Arial" panose="020B0604020202020204" pitchFamily="34" charset="0"/>
              <a:cs typeface="Arial" panose="020B0604020202020204" pitchFamily="34" charset="0"/>
            </a:endParaRPr>
          </a:p>
        </p:txBody>
      </p:sp>
      <p:sp>
        <p:nvSpPr>
          <p:cNvPr id="7" name="Rectangle 6">
            <a:extLst>
              <a:ext uri="{FF2B5EF4-FFF2-40B4-BE49-F238E27FC236}">
                <a16:creationId xmlns:a16="http://schemas.microsoft.com/office/drawing/2014/main" xmlns="" id="{DDCE4394-43F9-237B-BB57-D4230B77644B}"/>
              </a:ext>
            </a:extLst>
          </p:cNvPr>
          <p:cNvSpPr/>
          <p:nvPr/>
        </p:nvSpPr>
        <p:spPr>
          <a:xfrm>
            <a:off x="-12034" y="2832676"/>
            <a:ext cx="3708000" cy="3711793"/>
          </a:xfrm>
          <a:prstGeom prst="rect">
            <a:avLst/>
          </a:prstGeom>
          <a:solidFill>
            <a:srgbClr val="5F5F5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t"/>
          <a:lstStyle/>
          <a:p>
            <a:pPr marL="0" lvl="0" indent="0" algn="l" defTabSz="711200">
              <a:lnSpc>
                <a:spcPct val="100000"/>
              </a:lnSpc>
              <a:spcBef>
                <a:spcPts val="0"/>
              </a:spcBef>
              <a:spcAft>
                <a:spcPts val="0"/>
              </a:spcAft>
              <a:buNone/>
            </a:pPr>
            <a:r>
              <a:rPr lang="en-GB" sz="1600" b="1" kern="1200" dirty="0">
                <a:solidFill>
                  <a:srgbClr val="FFFF00"/>
                </a:solidFill>
                <a:latin typeface="Arial" panose="020B0604020202020204" pitchFamily="34" charset="0"/>
                <a:cs typeface="Arial" panose="020B0604020202020204" pitchFamily="34" charset="0"/>
              </a:rPr>
              <a:t>Finance and Facilities committee</a:t>
            </a:r>
          </a:p>
          <a:p>
            <a:pPr marL="0" lvl="0" indent="0" algn="l" defTabSz="711200">
              <a:lnSpc>
                <a:spcPct val="100000"/>
              </a:lnSpc>
              <a:spcBef>
                <a:spcPts val="0"/>
              </a:spcBef>
              <a:spcAft>
                <a:spcPts val="0"/>
              </a:spcAft>
              <a:buNone/>
            </a:pPr>
            <a:endParaRPr lang="en-GB" sz="1600" dirty="0">
              <a:solidFill>
                <a:srgbClr val="FFFFFF"/>
              </a:solidFill>
              <a:latin typeface="Arial" panose="020B0604020202020204" pitchFamily="34" charset="0"/>
              <a:cs typeface="Arial" panose="020B0604020202020204" pitchFamily="34" charset="0"/>
            </a:endParaRPr>
          </a:p>
          <a:p>
            <a:pPr marL="0" lvl="0" indent="0" algn="l" defTabSz="711200">
              <a:lnSpc>
                <a:spcPct val="100000"/>
              </a:lnSpc>
              <a:spcBef>
                <a:spcPts val="0"/>
              </a:spcBef>
              <a:spcAft>
                <a:spcPts val="0"/>
              </a:spcAft>
              <a:buNone/>
            </a:pPr>
            <a:r>
              <a:rPr lang="en-GB" sz="1600" kern="1200" dirty="0">
                <a:solidFill>
                  <a:srgbClr val="FFFFFF"/>
                </a:solidFill>
                <a:latin typeface="Arial" panose="020B0604020202020204" pitchFamily="34" charset="0"/>
                <a:cs typeface="Arial" panose="020B0604020202020204" pitchFamily="34" charset="0"/>
              </a:rPr>
              <a:t>To meet once each full term </a:t>
            </a:r>
            <a:r>
              <a:rPr lang="en-GB" sz="1600" b="1" kern="1200" dirty="0">
                <a:solidFill>
                  <a:srgbClr val="FFFFFF"/>
                </a:solidFill>
                <a:latin typeface="Arial" panose="020B0604020202020204" pitchFamily="34" charset="0"/>
                <a:cs typeface="Arial" panose="020B0604020202020204" pitchFamily="34" charset="0"/>
              </a:rPr>
              <a:t>in person </a:t>
            </a:r>
            <a:r>
              <a:rPr lang="en-GB" sz="1600" kern="1200" dirty="0">
                <a:solidFill>
                  <a:srgbClr val="FFFFFF"/>
                </a:solidFill>
                <a:latin typeface="Arial" panose="020B0604020202020204" pitchFamily="34" charset="0"/>
                <a:cs typeface="Arial" panose="020B0604020202020204" pitchFamily="34" charset="0"/>
              </a:rPr>
              <a:t>and to include:</a:t>
            </a:r>
            <a:br>
              <a:rPr lang="en-GB" sz="1600" kern="1200" dirty="0">
                <a:solidFill>
                  <a:srgbClr val="FFFFFF"/>
                </a:solidFill>
                <a:latin typeface="Arial" panose="020B0604020202020204" pitchFamily="34" charset="0"/>
                <a:cs typeface="Arial" panose="020B0604020202020204" pitchFamily="34" charset="0"/>
              </a:rPr>
            </a:br>
            <a:r>
              <a:rPr lang="en-GB" sz="1600" kern="1200" dirty="0">
                <a:solidFill>
                  <a:srgbClr val="FFFFFF"/>
                </a:solidFill>
                <a:latin typeface="Arial" panose="020B0604020202020204" pitchFamily="34" charset="0"/>
                <a:cs typeface="Arial" panose="020B0604020202020204" pitchFamily="34" charset="0"/>
              </a:rPr>
              <a:t>- Financial strategy</a:t>
            </a:r>
          </a:p>
          <a:p>
            <a:pPr defTabSz="711200"/>
            <a:r>
              <a:rPr lang="en-GB" sz="1600" kern="1200" dirty="0">
                <a:solidFill>
                  <a:srgbClr val="FFFFFF"/>
                </a:solidFill>
                <a:latin typeface="Arial" panose="020B0604020202020204" pitchFamily="34" charset="0"/>
                <a:cs typeface="Arial" panose="020B0604020202020204" pitchFamily="34" charset="0"/>
              </a:rPr>
              <a:t>- Budgets - </a:t>
            </a:r>
            <a:r>
              <a:rPr lang="en-GB" sz="1600" dirty="0">
                <a:solidFill>
                  <a:srgbClr val="FFFFFF"/>
                </a:solidFill>
                <a:latin typeface="Arial" panose="020B0604020202020204" pitchFamily="34" charset="0"/>
                <a:cs typeface="Arial" panose="020B0604020202020204" pitchFamily="34" charset="0"/>
              </a:rPr>
              <a:t>a</a:t>
            </a:r>
            <a:r>
              <a:rPr lang="en-GB" sz="1600" kern="1200" dirty="0">
                <a:solidFill>
                  <a:srgbClr val="FFFFFF"/>
                </a:solidFill>
                <a:latin typeface="Arial" panose="020B0604020202020204" pitchFamily="34" charset="0"/>
                <a:cs typeface="Arial" panose="020B0604020202020204" pitchFamily="34" charset="0"/>
              </a:rPr>
              <a:t>udits</a:t>
            </a:r>
          </a:p>
          <a:p>
            <a:pPr defTabSz="711200"/>
            <a:r>
              <a:rPr lang="en-GB" sz="1600" dirty="0">
                <a:solidFill>
                  <a:srgbClr val="FFFFFF"/>
                </a:solidFill>
                <a:latin typeface="Arial" panose="020B0604020202020204" pitchFamily="34" charset="0"/>
                <a:cs typeface="Arial" panose="020B0604020202020204" pitchFamily="34" charset="0"/>
              </a:rPr>
              <a:t>- Site facilities</a:t>
            </a:r>
            <a:endParaRPr lang="en-GB" sz="1600" kern="1200" dirty="0">
              <a:solidFill>
                <a:srgbClr val="FFFFFF"/>
              </a:solidFill>
              <a:latin typeface="Arial" panose="020B0604020202020204" pitchFamily="34" charset="0"/>
              <a:cs typeface="Arial" panose="020B0604020202020204" pitchFamily="34" charset="0"/>
            </a:endParaRPr>
          </a:p>
          <a:p>
            <a:pPr defTabSz="711200"/>
            <a:r>
              <a:rPr lang="en-GB" sz="1600" dirty="0">
                <a:solidFill>
                  <a:srgbClr val="FFFFFF"/>
                </a:solidFill>
                <a:latin typeface="Arial" panose="020B0604020202020204" pitchFamily="34" charset="0"/>
                <a:cs typeface="Arial" panose="020B0604020202020204" pitchFamily="34" charset="0"/>
              </a:rPr>
              <a:t>- Health and safety (</a:t>
            </a:r>
            <a:r>
              <a:rPr lang="en-GB" sz="1600" dirty="0">
                <a:solidFill>
                  <a:srgbClr val="FFFF00"/>
                </a:solidFill>
                <a:latin typeface="Arial" panose="020B0604020202020204" pitchFamily="34" charset="0"/>
                <a:cs typeface="Arial" panose="020B0604020202020204" pitchFamily="34" charset="0"/>
              </a:rPr>
              <a:t>JF</a:t>
            </a:r>
            <a:r>
              <a:rPr lang="en-GB" sz="1600" dirty="0">
                <a:solidFill>
                  <a:srgbClr val="FFFFFF"/>
                </a:solidFill>
                <a:latin typeface="Arial" panose="020B0604020202020204" pitchFamily="34" charset="0"/>
                <a:cs typeface="Arial" panose="020B0604020202020204" pitchFamily="34" charset="0"/>
              </a:rPr>
              <a:t>)</a:t>
            </a:r>
          </a:p>
          <a:p>
            <a:pPr defTabSz="711200"/>
            <a:endParaRPr lang="en-GB" sz="1600" dirty="0">
              <a:solidFill>
                <a:srgbClr val="FFFFFF"/>
              </a:solidFill>
              <a:latin typeface="Arial" panose="020B0604020202020204" pitchFamily="34" charset="0"/>
              <a:cs typeface="Arial" panose="020B0604020202020204" pitchFamily="34" charset="0"/>
            </a:endParaRPr>
          </a:p>
          <a:p>
            <a:pPr defTabSz="711200"/>
            <a:r>
              <a:rPr lang="en-GB" sz="1600" b="1" dirty="0">
                <a:solidFill>
                  <a:srgbClr val="FFFFFF"/>
                </a:solidFill>
                <a:latin typeface="Arial" panose="020B0604020202020204" pitchFamily="34" charset="0"/>
                <a:cs typeface="Arial" panose="020B0604020202020204" pitchFamily="34" charset="0"/>
              </a:rPr>
              <a:t>Members</a:t>
            </a:r>
          </a:p>
          <a:p>
            <a:pPr defTabSz="711200"/>
            <a:r>
              <a:rPr lang="en-GB" sz="1600" dirty="0">
                <a:solidFill>
                  <a:srgbClr val="FFFF00"/>
                </a:solidFill>
                <a:latin typeface="Arial" panose="020B0604020202020204" pitchFamily="34" charset="0"/>
                <a:cs typeface="Arial" panose="020B0604020202020204" pitchFamily="34" charset="0"/>
              </a:rPr>
              <a:t>MH</a:t>
            </a:r>
            <a:r>
              <a:rPr lang="en-GB" sz="1600" dirty="0">
                <a:solidFill>
                  <a:srgbClr val="FFFFFF"/>
                </a:solidFill>
                <a:latin typeface="Arial" panose="020B0604020202020204" pitchFamily="34" charset="0"/>
                <a:cs typeface="Arial" panose="020B0604020202020204" pitchFamily="34" charset="0"/>
              </a:rPr>
              <a:t>, JF, LC, MSH, AW, HP, CD, VH, AP</a:t>
            </a:r>
          </a:p>
          <a:p>
            <a:endParaRPr lang="en-GB" sz="1400" i="1" dirty="0">
              <a:solidFill>
                <a:srgbClr val="FFFFFF"/>
              </a:solidFill>
              <a:latin typeface="Arial" panose="020B0604020202020204" pitchFamily="34" charset="0"/>
              <a:cs typeface="Arial" panose="020B0604020202020204" pitchFamily="34" charset="0"/>
            </a:endParaRPr>
          </a:p>
          <a:p>
            <a:r>
              <a:rPr lang="en-GB" sz="1400" i="1" dirty="0">
                <a:solidFill>
                  <a:srgbClr val="FFFFFF"/>
                </a:solidFill>
                <a:latin typeface="Arial" panose="020B0604020202020204" pitchFamily="34" charset="0"/>
                <a:cs typeface="Arial" panose="020B0604020202020204" pitchFamily="34" charset="0"/>
              </a:rPr>
              <a:t>Quorum = three members, including the head teacher</a:t>
            </a:r>
          </a:p>
        </p:txBody>
      </p:sp>
      <p:sp>
        <p:nvSpPr>
          <p:cNvPr id="8" name="Rectangle 7">
            <a:extLst>
              <a:ext uri="{FF2B5EF4-FFF2-40B4-BE49-F238E27FC236}">
                <a16:creationId xmlns:a16="http://schemas.microsoft.com/office/drawing/2014/main" xmlns="" id="{5CA54D61-6A1E-F865-BDFD-642AE3B6D1CF}"/>
              </a:ext>
            </a:extLst>
          </p:cNvPr>
          <p:cNvSpPr/>
          <p:nvPr/>
        </p:nvSpPr>
        <p:spPr>
          <a:xfrm>
            <a:off x="1692322" y="550935"/>
            <a:ext cx="13427028" cy="1373400"/>
          </a:xfrm>
          <a:prstGeom prst="rect">
            <a:avLst/>
          </a:prstGeom>
          <a:solidFill>
            <a:srgbClr val="5F5F5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t"/>
          <a:lstStyle/>
          <a:p>
            <a:pPr lvl="0" algn="l">
              <a:lnSpc>
                <a:spcPct val="100000"/>
              </a:lnSpc>
              <a:spcBef>
                <a:spcPts val="0"/>
              </a:spcBef>
              <a:spcAft>
                <a:spcPts val="0"/>
              </a:spcAft>
            </a:pPr>
            <a:r>
              <a:rPr lang="en-GB" sz="1600" b="1" dirty="0">
                <a:solidFill>
                  <a:srgbClr val="FFFF00"/>
                </a:solidFill>
                <a:latin typeface="Arial" panose="020B0604020202020204" pitchFamily="34" charset="0"/>
                <a:cs typeface="Arial" panose="020B0604020202020204" pitchFamily="34" charset="0"/>
              </a:rPr>
              <a:t>Full Governing Body </a:t>
            </a:r>
            <a:endParaRPr lang="en-GB" sz="1600" dirty="0">
              <a:solidFill>
                <a:srgbClr val="FFFFFF"/>
              </a:solidFill>
              <a:latin typeface="Arial" panose="020B0604020202020204" pitchFamily="34" charset="0"/>
              <a:cs typeface="Arial" panose="020B0604020202020204" pitchFamily="34" charset="0"/>
            </a:endParaRPr>
          </a:p>
          <a:p>
            <a:pPr lvl="0" algn="l">
              <a:lnSpc>
                <a:spcPct val="100000"/>
              </a:lnSpc>
              <a:spcBef>
                <a:spcPts val="0"/>
              </a:spcBef>
              <a:spcAft>
                <a:spcPts val="0"/>
              </a:spcAft>
            </a:pPr>
            <a:r>
              <a:rPr lang="en-GB" sz="1600" dirty="0">
                <a:solidFill>
                  <a:srgbClr val="FFFFFF"/>
                </a:solidFill>
                <a:latin typeface="Arial" panose="020B0604020202020204" pitchFamily="34" charset="0"/>
                <a:cs typeface="Arial" panose="020B0604020202020204" pitchFamily="34" charset="0"/>
              </a:rPr>
              <a:t>Meet twice each full term </a:t>
            </a:r>
            <a:r>
              <a:rPr lang="en-GB" sz="1600" b="1" dirty="0">
                <a:solidFill>
                  <a:srgbClr val="FFFFFF"/>
                </a:solidFill>
                <a:latin typeface="Arial" panose="020B0604020202020204" pitchFamily="34" charset="0"/>
                <a:cs typeface="Arial" panose="020B0604020202020204" pitchFamily="34" charset="0"/>
              </a:rPr>
              <a:t>in</a:t>
            </a:r>
            <a:r>
              <a:rPr lang="en-GB" sz="1600" dirty="0">
                <a:solidFill>
                  <a:srgbClr val="FFFFFF"/>
                </a:solidFill>
                <a:latin typeface="Arial" panose="020B0604020202020204" pitchFamily="34" charset="0"/>
                <a:cs typeface="Arial" panose="020B0604020202020204" pitchFamily="34" charset="0"/>
              </a:rPr>
              <a:t> </a:t>
            </a:r>
            <a:r>
              <a:rPr lang="en-GB" sz="1600" b="1" dirty="0">
                <a:solidFill>
                  <a:srgbClr val="FFFFFF"/>
                </a:solidFill>
                <a:latin typeface="Arial" panose="020B0604020202020204" pitchFamily="34" charset="0"/>
                <a:cs typeface="Arial" panose="020B0604020202020204" pitchFamily="34" charset="0"/>
              </a:rPr>
              <a:t>person </a:t>
            </a:r>
            <a:r>
              <a:rPr lang="en-GB" sz="1600" b="0" dirty="0">
                <a:solidFill>
                  <a:srgbClr val="FFFFFF"/>
                </a:solidFill>
                <a:latin typeface="Arial" panose="020B0604020202020204" pitchFamily="34" charset="0"/>
                <a:cs typeface="Arial" panose="020B0604020202020204" pitchFamily="34" charset="0"/>
              </a:rPr>
              <a:t>with </a:t>
            </a:r>
            <a:r>
              <a:rPr lang="en-GB" sz="1600" b="1" dirty="0">
                <a:solidFill>
                  <a:srgbClr val="FFFFFF"/>
                </a:solidFill>
                <a:latin typeface="Arial" panose="020B0604020202020204" pitchFamily="34" charset="0"/>
                <a:cs typeface="Arial" panose="020B0604020202020204" pitchFamily="34" charset="0"/>
              </a:rPr>
              <a:t>all</a:t>
            </a:r>
            <a:r>
              <a:rPr lang="en-GB" sz="1600" b="0" dirty="0">
                <a:solidFill>
                  <a:srgbClr val="FFFFFF"/>
                </a:solidFill>
                <a:latin typeface="Arial" panose="020B0604020202020204" pitchFamily="34" charset="0"/>
                <a:cs typeface="Arial" panose="020B0604020202020204" pitchFamily="34" charset="0"/>
              </a:rPr>
              <a:t> governors in attendance. Meetings may also include invited presenters. The purpose of the meeting is to provide strategic oversight and robust governance for the Bold Futures Federation. This includes reviewing progress against the school improvement plan and the impact that this is having on children’s learning.</a:t>
            </a:r>
          </a:p>
          <a:p>
            <a:pPr lvl="0" algn="l">
              <a:lnSpc>
                <a:spcPct val="100000"/>
              </a:lnSpc>
              <a:spcBef>
                <a:spcPts val="0"/>
              </a:spcBef>
              <a:spcAft>
                <a:spcPts val="0"/>
              </a:spcAft>
            </a:pPr>
            <a:r>
              <a:rPr lang="en-GB" sz="1400" i="1" dirty="0">
                <a:solidFill>
                  <a:srgbClr val="FFFFFF"/>
                </a:solidFill>
                <a:latin typeface="Arial" panose="020B0604020202020204" pitchFamily="34" charset="0"/>
                <a:cs typeface="Arial" panose="020B0604020202020204" pitchFamily="34" charset="0"/>
              </a:rPr>
              <a:t>Q</a:t>
            </a:r>
            <a:r>
              <a:rPr lang="en-GB" sz="1400" b="0" i="1" dirty="0">
                <a:solidFill>
                  <a:srgbClr val="FFFFFF"/>
                </a:solidFill>
                <a:latin typeface="Arial" panose="020B0604020202020204" pitchFamily="34" charset="0"/>
                <a:cs typeface="Arial" panose="020B0604020202020204" pitchFamily="34" charset="0"/>
              </a:rPr>
              <a:t>uorum = 50% of the full  governing body.</a:t>
            </a:r>
          </a:p>
        </p:txBody>
      </p:sp>
      <p:sp>
        <p:nvSpPr>
          <p:cNvPr id="9" name="Rectangle 8">
            <a:extLst>
              <a:ext uri="{FF2B5EF4-FFF2-40B4-BE49-F238E27FC236}">
                <a16:creationId xmlns:a16="http://schemas.microsoft.com/office/drawing/2014/main" xmlns="" id="{B0D3056A-2374-EADB-898F-B6F53EE416A0}"/>
              </a:ext>
            </a:extLst>
          </p:cNvPr>
          <p:cNvSpPr/>
          <p:nvPr/>
        </p:nvSpPr>
        <p:spPr>
          <a:xfrm>
            <a:off x="7664020" y="2832676"/>
            <a:ext cx="3708000" cy="3711792"/>
          </a:xfrm>
          <a:prstGeom prst="rect">
            <a:avLst/>
          </a:prstGeom>
          <a:solidFill>
            <a:srgbClr val="5F5F5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t"/>
          <a:lstStyle/>
          <a:p>
            <a:pPr marL="0" lvl="0" indent="0" algn="l" defTabSz="711200">
              <a:lnSpc>
                <a:spcPct val="100000"/>
              </a:lnSpc>
              <a:spcBef>
                <a:spcPts val="0"/>
              </a:spcBef>
              <a:spcAft>
                <a:spcPts val="0"/>
              </a:spcAft>
              <a:buNone/>
            </a:pPr>
            <a:r>
              <a:rPr lang="en-GB" sz="1600" b="1" kern="1200" dirty="0">
                <a:solidFill>
                  <a:srgbClr val="FFFF00"/>
                </a:solidFill>
                <a:latin typeface="Arial" panose="020B0604020202020204" pitchFamily="34" charset="0"/>
                <a:cs typeface="Arial" panose="020B0604020202020204" pitchFamily="34" charset="0"/>
              </a:rPr>
              <a:t>Curriculum and Standards </a:t>
            </a:r>
          </a:p>
          <a:p>
            <a:pPr marL="0" lvl="0" indent="0" algn="l" defTabSz="711200">
              <a:lnSpc>
                <a:spcPct val="100000"/>
              </a:lnSpc>
              <a:spcBef>
                <a:spcPts val="0"/>
              </a:spcBef>
              <a:spcAft>
                <a:spcPts val="0"/>
              </a:spcAft>
              <a:buNone/>
            </a:pPr>
            <a:r>
              <a:rPr lang="en-GB" sz="1600" b="1" dirty="0">
                <a:solidFill>
                  <a:srgbClr val="FFFF00"/>
                </a:solidFill>
                <a:latin typeface="Arial" panose="020B0604020202020204" pitchFamily="34" charset="0"/>
                <a:cs typeface="Arial" panose="020B0604020202020204" pitchFamily="34" charset="0"/>
              </a:rPr>
              <a:t>committee</a:t>
            </a:r>
            <a:endParaRPr lang="en-GB" sz="1600" b="1" kern="1200" dirty="0">
              <a:solidFill>
                <a:srgbClr val="FFFF00"/>
              </a:solidFill>
              <a:latin typeface="Arial" panose="020B0604020202020204" pitchFamily="34" charset="0"/>
              <a:cs typeface="Arial" panose="020B0604020202020204" pitchFamily="34" charset="0"/>
            </a:endParaRPr>
          </a:p>
          <a:p>
            <a:pPr marL="0" lvl="0" indent="0" algn="l" defTabSz="711200">
              <a:lnSpc>
                <a:spcPct val="100000"/>
              </a:lnSpc>
              <a:spcBef>
                <a:spcPts val="0"/>
              </a:spcBef>
              <a:spcAft>
                <a:spcPts val="0"/>
              </a:spcAft>
              <a:buNone/>
            </a:pPr>
            <a:endParaRPr lang="en-GB" sz="1600" kern="1200" dirty="0">
              <a:solidFill>
                <a:srgbClr val="FFFFFF"/>
              </a:solidFill>
              <a:latin typeface="Arial" panose="020B0604020202020204" pitchFamily="34" charset="0"/>
              <a:cs typeface="Arial" panose="020B0604020202020204" pitchFamily="34" charset="0"/>
            </a:endParaRPr>
          </a:p>
          <a:p>
            <a:pPr marL="0" lvl="0" indent="0" algn="l" defTabSz="711200">
              <a:lnSpc>
                <a:spcPct val="100000"/>
              </a:lnSpc>
              <a:spcBef>
                <a:spcPts val="0"/>
              </a:spcBef>
              <a:spcAft>
                <a:spcPts val="0"/>
              </a:spcAft>
              <a:buNone/>
            </a:pPr>
            <a:r>
              <a:rPr lang="en-GB" sz="1600" kern="1200" dirty="0">
                <a:solidFill>
                  <a:srgbClr val="FFFFFF"/>
                </a:solidFill>
                <a:latin typeface="Arial" panose="020B0604020202020204" pitchFamily="34" charset="0"/>
                <a:cs typeface="Arial" panose="020B0604020202020204" pitchFamily="34" charset="0"/>
              </a:rPr>
              <a:t>To meet once each full term </a:t>
            </a:r>
            <a:r>
              <a:rPr lang="en-GB" sz="1600" b="1" kern="1200" dirty="0">
                <a:solidFill>
                  <a:srgbClr val="FFFFFF"/>
                </a:solidFill>
                <a:latin typeface="Arial" panose="020B0604020202020204" pitchFamily="34" charset="0"/>
                <a:cs typeface="Arial" panose="020B0604020202020204" pitchFamily="34" charset="0"/>
              </a:rPr>
              <a:t>online</a:t>
            </a:r>
            <a:r>
              <a:rPr lang="en-GB" sz="1600" kern="1200" dirty="0">
                <a:solidFill>
                  <a:srgbClr val="FFFFFF"/>
                </a:solidFill>
                <a:latin typeface="Arial" panose="020B0604020202020204" pitchFamily="34" charset="0"/>
                <a:cs typeface="Arial" panose="020B0604020202020204" pitchFamily="34" charset="0"/>
              </a:rPr>
              <a:t> and to include:</a:t>
            </a:r>
          </a:p>
          <a:p>
            <a:pPr marL="177800" indent="-177800" defTabSz="711200">
              <a:buFontTx/>
              <a:buChar char="-"/>
            </a:pPr>
            <a:r>
              <a:rPr lang="en-GB" sz="1600" dirty="0">
                <a:solidFill>
                  <a:srgbClr val="FFFFFF"/>
                </a:solidFill>
                <a:latin typeface="Arial" panose="020B0604020202020204" pitchFamily="34" charset="0"/>
                <a:cs typeface="Arial" panose="020B0604020202020204" pitchFamily="34" charset="0"/>
              </a:rPr>
              <a:t>National curriculum compliance</a:t>
            </a:r>
          </a:p>
          <a:p>
            <a:pPr marL="177800" indent="-177800" defTabSz="711200">
              <a:buFontTx/>
              <a:buChar char="-"/>
            </a:pPr>
            <a:r>
              <a:rPr lang="en-GB" sz="1600" dirty="0">
                <a:solidFill>
                  <a:srgbClr val="FFFFFF"/>
                </a:solidFill>
                <a:latin typeface="Arial" panose="020B0604020202020204" pitchFamily="34" charset="0"/>
                <a:cs typeface="Arial" panose="020B0604020202020204" pitchFamily="34" charset="0"/>
              </a:rPr>
              <a:t>Pupil progress and outcomes </a:t>
            </a:r>
          </a:p>
          <a:p>
            <a:pPr defTabSz="711200"/>
            <a:endParaRPr lang="en-GB" sz="1600" b="1" dirty="0">
              <a:solidFill>
                <a:srgbClr val="FFFFFF"/>
              </a:solidFill>
              <a:latin typeface="Arial" panose="020B0604020202020204" pitchFamily="34" charset="0"/>
              <a:cs typeface="Arial" panose="020B0604020202020204" pitchFamily="34" charset="0"/>
            </a:endParaRPr>
          </a:p>
          <a:p>
            <a:pPr defTabSz="711200"/>
            <a:r>
              <a:rPr lang="en-GB" sz="1600" b="1" kern="1200" dirty="0">
                <a:solidFill>
                  <a:srgbClr val="FFFFFF"/>
                </a:solidFill>
                <a:latin typeface="Arial" panose="020B0604020202020204" pitchFamily="34" charset="0"/>
                <a:cs typeface="Arial" panose="020B0604020202020204" pitchFamily="34" charset="0"/>
              </a:rPr>
              <a:t/>
            </a:r>
            <a:br>
              <a:rPr lang="en-GB" sz="1600" b="1" kern="1200" dirty="0">
                <a:solidFill>
                  <a:srgbClr val="FFFFFF"/>
                </a:solidFill>
                <a:latin typeface="Arial" panose="020B0604020202020204" pitchFamily="34" charset="0"/>
                <a:cs typeface="Arial" panose="020B0604020202020204" pitchFamily="34" charset="0"/>
              </a:rPr>
            </a:br>
            <a:endParaRPr lang="en-GB" sz="1600" b="1" kern="1200" dirty="0">
              <a:solidFill>
                <a:srgbClr val="FFFFFF"/>
              </a:solidFill>
              <a:latin typeface="Arial" panose="020B0604020202020204" pitchFamily="34" charset="0"/>
              <a:cs typeface="Arial" panose="020B0604020202020204" pitchFamily="34" charset="0"/>
            </a:endParaRPr>
          </a:p>
          <a:p>
            <a:pPr defTabSz="711200"/>
            <a:r>
              <a:rPr lang="en-GB" sz="1600" b="1" dirty="0">
                <a:solidFill>
                  <a:srgbClr val="FFFFFF"/>
                </a:solidFill>
                <a:latin typeface="Arial" panose="020B0604020202020204" pitchFamily="34" charset="0"/>
                <a:cs typeface="Arial" panose="020B0604020202020204" pitchFamily="34" charset="0"/>
              </a:rPr>
              <a:t>Members</a:t>
            </a:r>
            <a:endParaRPr lang="en-GB" sz="1600" dirty="0">
              <a:solidFill>
                <a:srgbClr val="FFFFFF"/>
              </a:solidFill>
              <a:latin typeface="Arial" panose="020B0604020202020204" pitchFamily="34" charset="0"/>
              <a:cs typeface="Arial" panose="020B0604020202020204" pitchFamily="34" charset="0"/>
            </a:endParaRPr>
          </a:p>
          <a:p>
            <a:pPr defTabSz="711200"/>
            <a:r>
              <a:rPr lang="en-GB" sz="1600" dirty="0">
                <a:solidFill>
                  <a:srgbClr val="FFFF00"/>
                </a:solidFill>
                <a:latin typeface="Arial" panose="020B0604020202020204" pitchFamily="34" charset="0"/>
                <a:cs typeface="Arial" panose="020B0604020202020204" pitchFamily="34" charset="0"/>
              </a:rPr>
              <a:t>MM</a:t>
            </a:r>
            <a:r>
              <a:rPr lang="en-GB" sz="1600" dirty="0">
                <a:solidFill>
                  <a:srgbClr val="FFFFFF"/>
                </a:solidFill>
                <a:latin typeface="Arial" panose="020B0604020202020204" pitchFamily="34" charset="0"/>
                <a:cs typeface="Arial" panose="020B0604020202020204" pitchFamily="34" charset="0"/>
              </a:rPr>
              <a:t>, HC, FC</a:t>
            </a:r>
            <a:r>
              <a:rPr lang="en-GB" sz="1600">
                <a:solidFill>
                  <a:srgbClr val="FFFFFF"/>
                </a:solidFill>
                <a:latin typeface="Arial" panose="020B0604020202020204" pitchFamily="34" charset="0"/>
                <a:cs typeface="Arial" panose="020B0604020202020204" pitchFamily="34" charset="0"/>
              </a:rPr>
              <a:t>, </a:t>
            </a:r>
            <a:r>
              <a:rPr lang="en-GB" sz="1600" smtClean="0">
                <a:solidFill>
                  <a:srgbClr val="FFFFFF"/>
                </a:solidFill>
                <a:latin typeface="Arial" panose="020B0604020202020204" pitchFamily="34" charset="0"/>
                <a:cs typeface="Arial" panose="020B0604020202020204" pitchFamily="34" charset="0"/>
              </a:rPr>
              <a:t>PF, </a:t>
            </a:r>
            <a:r>
              <a:rPr lang="en-GB" sz="1600" dirty="0">
                <a:solidFill>
                  <a:srgbClr val="FFFFFF"/>
                </a:solidFill>
                <a:latin typeface="Arial" panose="020B0604020202020204" pitchFamily="34" charset="0"/>
                <a:cs typeface="Arial" panose="020B0604020202020204" pitchFamily="34" charset="0"/>
              </a:rPr>
              <a:t>GR, DS, AW, RC</a:t>
            </a:r>
          </a:p>
          <a:p>
            <a:pPr defTabSz="711200"/>
            <a:endParaRPr lang="en-GB" sz="1600" kern="1200" dirty="0">
              <a:solidFill>
                <a:srgbClr val="FFFFFF"/>
              </a:solidFill>
              <a:latin typeface="Arial" panose="020B0604020202020204" pitchFamily="34" charset="0"/>
              <a:cs typeface="Arial" panose="020B0604020202020204" pitchFamily="34" charset="0"/>
            </a:endParaRPr>
          </a:p>
          <a:p>
            <a:r>
              <a:rPr lang="en-GB" sz="1400" i="1" dirty="0">
                <a:solidFill>
                  <a:srgbClr val="FFFFFF"/>
                </a:solidFill>
                <a:latin typeface="Arial" panose="020B0604020202020204" pitchFamily="34" charset="0"/>
                <a:cs typeface="Arial" panose="020B0604020202020204" pitchFamily="34" charset="0"/>
              </a:rPr>
              <a:t>Quorum = three members, including the head of school and the head teacher</a:t>
            </a:r>
          </a:p>
          <a:p>
            <a:pPr defTabSz="711200"/>
            <a:endParaRPr lang="en-GB" sz="1600" kern="1200" dirty="0">
              <a:solidFill>
                <a:srgbClr val="FFFFFF"/>
              </a:solidFill>
              <a:latin typeface="Arial" panose="020B0604020202020204" pitchFamily="34" charset="0"/>
              <a:cs typeface="Arial" panose="020B0604020202020204" pitchFamily="34" charset="0"/>
            </a:endParaRPr>
          </a:p>
        </p:txBody>
      </p:sp>
      <p:sp>
        <p:nvSpPr>
          <p:cNvPr id="10" name="Rectangle 9">
            <a:extLst>
              <a:ext uri="{FF2B5EF4-FFF2-40B4-BE49-F238E27FC236}">
                <a16:creationId xmlns:a16="http://schemas.microsoft.com/office/drawing/2014/main" xmlns="" id="{CF514652-EBAB-1A45-9C52-6E811A7A250E}"/>
              </a:ext>
            </a:extLst>
          </p:cNvPr>
          <p:cNvSpPr/>
          <p:nvPr/>
        </p:nvSpPr>
        <p:spPr>
          <a:xfrm>
            <a:off x="3825993" y="2832675"/>
            <a:ext cx="3708000" cy="3711793"/>
          </a:xfrm>
          <a:prstGeom prst="rect">
            <a:avLst/>
          </a:prstGeom>
          <a:solidFill>
            <a:srgbClr val="5F5F5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t"/>
          <a:lstStyle/>
          <a:p>
            <a:pPr lvl="0"/>
            <a:r>
              <a:rPr lang="en-GB" sz="1600" b="1" dirty="0">
                <a:solidFill>
                  <a:srgbClr val="FFFF00"/>
                </a:solidFill>
                <a:latin typeface="Arial" panose="020B0604020202020204" pitchFamily="34" charset="0"/>
                <a:cs typeface="Arial" panose="020B0604020202020204" pitchFamily="34" charset="0"/>
              </a:rPr>
              <a:t>Personnel, Safeguarding and Wellbeing committee</a:t>
            </a:r>
          </a:p>
          <a:p>
            <a:pPr lvl="0" algn="l">
              <a:lnSpc>
                <a:spcPct val="100000"/>
              </a:lnSpc>
              <a:spcBef>
                <a:spcPts val="0"/>
              </a:spcBef>
              <a:spcAft>
                <a:spcPts val="0"/>
              </a:spcAft>
            </a:pPr>
            <a:endParaRPr lang="en-GB" sz="1600" dirty="0">
              <a:solidFill>
                <a:srgbClr val="FFFFFF"/>
              </a:solidFill>
              <a:latin typeface="Arial" panose="020B0604020202020204" pitchFamily="34" charset="0"/>
              <a:cs typeface="Arial" panose="020B0604020202020204" pitchFamily="34" charset="0"/>
            </a:endParaRPr>
          </a:p>
          <a:p>
            <a:pPr lvl="0" algn="l">
              <a:lnSpc>
                <a:spcPct val="100000"/>
              </a:lnSpc>
              <a:spcBef>
                <a:spcPts val="0"/>
              </a:spcBef>
              <a:spcAft>
                <a:spcPts val="0"/>
              </a:spcAft>
            </a:pPr>
            <a:r>
              <a:rPr lang="en-GB" sz="1600" dirty="0">
                <a:solidFill>
                  <a:srgbClr val="FFFFFF"/>
                </a:solidFill>
                <a:latin typeface="Arial" panose="020B0604020202020204" pitchFamily="34" charset="0"/>
                <a:cs typeface="Arial" panose="020B0604020202020204" pitchFamily="34" charset="0"/>
              </a:rPr>
              <a:t>To meet once each full term </a:t>
            </a:r>
            <a:r>
              <a:rPr lang="en-GB" sz="1600" b="1" dirty="0">
                <a:solidFill>
                  <a:srgbClr val="FFFFFF"/>
                </a:solidFill>
                <a:latin typeface="Arial" panose="020B0604020202020204" pitchFamily="34" charset="0"/>
                <a:cs typeface="Arial" panose="020B0604020202020204" pitchFamily="34" charset="0"/>
              </a:rPr>
              <a:t>online</a:t>
            </a:r>
            <a:r>
              <a:rPr lang="en-GB" sz="1600" dirty="0">
                <a:solidFill>
                  <a:srgbClr val="FFFFFF"/>
                </a:solidFill>
                <a:latin typeface="Arial" panose="020B0604020202020204" pitchFamily="34" charset="0"/>
                <a:cs typeface="Arial" panose="020B0604020202020204" pitchFamily="34" charset="0"/>
              </a:rPr>
              <a:t> and to include:</a:t>
            </a:r>
          </a:p>
          <a:p>
            <a:pPr marL="177800" lvl="0" indent="-177800" defTabSz="711200">
              <a:lnSpc>
                <a:spcPct val="100000"/>
              </a:lnSpc>
              <a:spcBef>
                <a:spcPts val="0"/>
              </a:spcBef>
              <a:spcAft>
                <a:spcPts val="0"/>
              </a:spcAft>
              <a:buFontTx/>
              <a:buChar char="-"/>
            </a:pPr>
            <a:r>
              <a:rPr lang="en-GB" sz="1600" dirty="0">
                <a:solidFill>
                  <a:srgbClr val="FFFFFF"/>
                </a:solidFill>
                <a:latin typeface="Arial" panose="020B0604020202020204" pitchFamily="34" charset="0"/>
                <a:cs typeface="Arial" panose="020B0604020202020204" pitchFamily="34" charset="0"/>
              </a:rPr>
              <a:t>Staffing</a:t>
            </a:r>
          </a:p>
          <a:p>
            <a:pPr marL="177800" lvl="0" indent="-177800" defTabSz="711200">
              <a:lnSpc>
                <a:spcPct val="100000"/>
              </a:lnSpc>
              <a:spcBef>
                <a:spcPts val="0"/>
              </a:spcBef>
              <a:spcAft>
                <a:spcPts val="0"/>
              </a:spcAft>
              <a:buFontTx/>
              <a:buChar char="-"/>
            </a:pPr>
            <a:r>
              <a:rPr lang="en-GB" sz="1600" dirty="0">
                <a:solidFill>
                  <a:srgbClr val="FFFFFF"/>
                </a:solidFill>
                <a:latin typeface="Arial" panose="020B0604020202020204" pitchFamily="34" charset="0"/>
                <a:cs typeface="Arial" panose="020B0604020202020204" pitchFamily="34" charset="0"/>
              </a:rPr>
              <a:t>Wellbeing</a:t>
            </a:r>
          </a:p>
          <a:p>
            <a:pPr marL="177800" lvl="0" indent="-177800" defTabSz="711200">
              <a:lnSpc>
                <a:spcPct val="100000"/>
              </a:lnSpc>
              <a:spcBef>
                <a:spcPts val="0"/>
              </a:spcBef>
              <a:spcAft>
                <a:spcPts val="0"/>
              </a:spcAft>
              <a:buFontTx/>
              <a:buChar char="-"/>
            </a:pPr>
            <a:r>
              <a:rPr lang="en-GB" sz="1600" dirty="0">
                <a:solidFill>
                  <a:srgbClr val="FFFFFF"/>
                </a:solidFill>
                <a:latin typeface="Arial" panose="020B0604020202020204" pitchFamily="34" charset="0"/>
                <a:cs typeface="Arial" panose="020B0604020202020204" pitchFamily="34" charset="0"/>
              </a:rPr>
              <a:t>Safeguarding</a:t>
            </a:r>
          </a:p>
          <a:p>
            <a:pPr marL="177800" lvl="0" indent="-177800" defTabSz="711200">
              <a:lnSpc>
                <a:spcPct val="100000"/>
              </a:lnSpc>
              <a:spcBef>
                <a:spcPts val="0"/>
              </a:spcBef>
              <a:spcAft>
                <a:spcPts val="0"/>
              </a:spcAft>
              <a:buFontTx/>
              <a:buChar char="-"/>
            </a:pPr>
            <a:r>
              <a:rPr lang="en-GB" sz="1600" dirty="0">
                <a:solidFill>
                  <a:srgbClr val="FFFFFF"/>
                </a:solidFill>
                <a:latin typeface="Arial" panose="020B0604020202020204" pitchFamily="34" charset="0"/>
                <a:cs typeface="Arial" panose="020B0604020202020204" pitchFamily="34" charset="0"/>
              </a:rPr>
              <a:t>Stakeholder engagement</a:t>
            </a:r>
            <a:r>
              <a:rPr lang="en-GB" sz="1600" b="1" kern="1200" dirty="0">
                <a:solidFill>
                  <a:srgbClr val="FFFFFF"/>
                </a:solidFill>
                <a:latin typeface="Arial" panose="020B0604020202020204" pitchFamily="34" charset="0"/>
                <a:cs typeface="Arial" panose="020B0604020202020204" pitchFamily="34" charset="0"/>
              </a:rPr>
              <a:t/>
            </a:r>
            <a:br>
              <a:rPr lang="en-GB" sz="1600" b="1" kern="1200" dirty="0">
                <a:solidFill>
                  <a:srgbClr val="FFFFFF"/>
                </a:solidFill>
                <a:latin typeface="Arial" panose="020B0604020202020204" pitchFamily="34" charset="0"/>
                <a:cs typeface="Arial" panose="020B0604020202020204" pitchFamily="34" charset="0"/>
              </a:rPr>
            </a:br>
            <a:endParaRPr lang="en-GB" sz="1600" b="1" dirty="0">
              <a:solidFill>
                <a:srgbClr val="FFFFFF"/>
              </a:solidFill>
              <a:latin typeface="Arial" panose="020B0604020202020204" pitchFamily="34" charset="0"/>
              <a:cs typeface="Arial" panose="020B0604020202020204" pitchFamily="34" charset="0"/>
            </a:endParaRPr>
          </a:p>
          <a:p>
            <a:pPr lvl="0" defTabSz="711200">
              <a:lnSpc>
                <a:spcPct val="100000"/>
              </a:lnSpc>
              <a:spcBef>
                <a:spcPts val="0"/>
              </a:spcBef>
              <a:spcAft>
                <a:spcPts val="0"/>
              </a:spcAft>
            </a:pPr>
            <a:r>
              <a:rPr lang="en-GB" sz="1600" b="1" dirty="0">
                <a:solidFill>
                  <a:srgbClr val="FFFFFF"/>
                </a:solidFill>
                <a:latin typeface="Arial" panose="020B0604020202020204" pitchFamily="34" charset="0"/>
                <a:cs typeface="Arial" panose="020B0604020202020204" pitchFamily="34" charset="0"/>
              </a:rPr>
              <a:t>Members </a:t>
            </a:r>
          </a:p>
          <a:p>
            <a:pPr lvl="0" defTabSz="711200">
              <a:lnSpc>
                <a:spcPct val="100000"/>
              </a:lnSpc>
              <a:spcBef>
                <a:spcPts val="0"/>
              </a:spcBef>
              <a:spcAft>
                <a:spcPts val="0"/>
              </a:spcAft>
            </a:pPr>
            <a:r>
              <a:rPr lang="en-GB" sz="1600" dirty="0" err="1">
                <a:solidFill>
                  <a:srgbClr val="FFFF00"/>
                </a:solidFill>
                <a:latin typeface="Arial" panose="020B0604020202020204" pitchFamily="34" charset="0"/>
                <a:cs typeface="Arial" panose="020B0604020202020204" pitchFamily="34" charset="0"/>
              </a:rPr>
              <a:t>LMcQ</a:t>
            </a:r>
            <a:r>
              <a:rPr lang="en-GB" sz="1600" dirty="0">
                <a:solidFill>
                  <a:srgbClr val="FFFFFF"/>
                </a:solidFill>
                <a:latin typeface="Arial" panose="020B0604020202020204" pitchFamily="34" charset="0"/>
                <a:cs typeface="Arial" panose="020B0604020202020204" pitchFamily="34" charset="0"/>
              </a:rPr>
              <a:t>, OO, GR, AW, RJ, DS, CD</a:t>
            </a:r>
            <a:br>
              <a:rPr lang="en-GB" sz="1600" dirty="0">
                <a:solidFill>
                  <a:srgbClr val="FFFFFF"/>
                </a:solidFill>
                <a:latin typeface="Arial" panose="020B0604020202020204" pitchFamily="34" charset="0"/>
                <a:cs typeface="Arial" panose="020B0604020202020204" pitchFamily="34" charset="0"/>
              </a:rPr>
            </a:br>
            <a:endParaRPr lang="en-GB" sz="1600" kern="1200" dirty="0">
              <a:solidFill>
                <a:srgbClr val="FFFFFF"/>
              </a:solidFill>
              <a:latin typeface="Arial" panose="020B0604020202020204" pitchFamily="34" charset="0"/>
              <a:cs typeface="Arial" panose="020B0604020202020204" pitchFamily="34" charset="0"/>
            </a:endParaRPr>
          </a:p>
          <a:p>
            <a:r>
              <a:rPr lang="en-GB" sz="1400" i="1" dirty="0">
                <a:solidFill>
                  <a:srgbClr val="FFFFFF"/>
                </a:solidFill>
                <a:latin typeface="Arial" panose="020B0604020202020204" pitchFamily="34" charset="0"/>
                <a:cs typeface="Arial" panose="020B0604020202020204" pitchFamily="34" charset="0"/>
              </a:rPr>
              <a:t>Quorum = three members, including the head of school</a:t>
            </a:r>
          </a:p>
          <a:p>
            <a:r>
              <a:rPr lang="en-GB" sz="1600" kern="1200" dirty="0">
                <a:solidFill>
                  <a:srgbClr val="FFFFFF"/>
                </a:solidFill>
                <a:latin typeface="Arial" panose="020B0604020202020204" pitchFamily="34" charset="0"/>
                <a:cs typeface="Arial" panose="020B0604020202020204" pitchFamily="34" charset="0"/>
              </a:rPr>
              <a:t/>
            </a:r>
            <a:br>
              <a:rPr lang="en-GB" sz="1600" kern="1200" dirty="0">
                <a:solidFill>
                  <a:srgbClr val="FFFFFF"/>
                </a:solidFill>
                <a:latin typeface="Arial" panose="020B0604020202020204" pitchFamily="34" charset="0"/>
                <a:cs typeface="Arial" panose="020B0604020202020204" pitchFamily="34" charset="0"/>
              </a:rPr>
            </a:br>
            <a:endParaRPr lang="en-GB" sz="1600" i="1" kern="1200" dirty="0">
              <a:solidFill>
                <a:srgbClr val="FFFFFF"/>
              </a:solidFill>
              <a:latin typeface="Arial" panose="020B0604020202020204" pitchFamily="34" charset="0"/>
              <a:cs typeface="Arial" panose="020B0604020202020204" pitchFamily="34" charset="0"/>
            </a:endParaRPr>
          </a:p>
        </p:txBody>
      </p:sp>
      <p:sp>
        <p:nvSpPr>
          <p:cNvPr id="15" name="Rectangle 14">
            <a:extLst>
              <a:ext uri="{FF2B5EF4-FFF2-40B4-BE49-F238E27FC236}">
                <a16:creationId xmlns:a16="http://schemas.microsoft.com/office/drawing/2014/main" xmlns="" id="{1EDD7321-D67E-5EE0-8250-6C4C9EBF133E}"/>
              </a:ext>
            </a:extLst>
          </p:cNvPr>
          <p:cNvSpPr/>
          <p:nvPr/>
        </p:nvSpPr>
        <p:spPr>
          <a:xfrm>
            <a:off x="0" y="7526154"/>
            <a:ext cx="3690000" cy="648000"/>
          </a:xfrm>
          <a:prstGeom prst="rect">
            <a:avLst/>
          </a:prstGeom>
          <a:solidFill>
            <a:srgbClr val="5F5F5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lvl="0" algn="l">
              <a:spcBef>
                <a:spcPts val="300"/>
              </a:spcBef>
              <a:spcAft>
                <a:spcPts val="300"/>
              </a:spcAft>
              <a:buNone/>
            </a:pPr>
            <a:r>
              <a:rPr lang="en-GB" sz="1600" b="1" dirty="0">
                <a:solidFill>
                  <a:srgbClr val="FFFFFF"/>
                </a:solidFill>
                <a:latin typeface="Arial" panose="020B0604020202020204" pitchFamily="34" charset="0"/>
                <a:cs typeface="Arial" panose="020B0604020202020204" pitchFamily="34" charset="0"/>
              </a:rPr>
              <a:t>Marketing and engagement</a:t>
            </a:r>
          </a:p>
          <a:p>
            <a:pPr lvl="0" algn="l">
              <a:spcBef>
                <a:spcPts val="300"/>
              </a:spcBef>
              <a:spcAft>
                <a:spcPts val="300"/>
              </a:spcAft>
              <a:buNone/>
            </a:pPr>
            <a:r>
              <a:rPr lang="en-GB" sz="1600">
                <a:solidFill>
                  <a:srgbClr val="FFFFFF"/>
                </a:solidFill>
                <a:latin typeface="Arial" panose="020B0604020202020204" pitchFamily="34" charset="0"/>
                <a:cs typeface="Arial" panose="020B0604020202020204" pitchFamily="34" charset="0"/>
              </a:rPr>
              <a:t>RJ, AW</a:t>
            </a:r>
            <a:endParaRPr lang="en-GB" sz="1600" dirty="0">
              <a:solidFill>
                <a:srgbClr val="FFFFFF"/>
              </a:solidFill>
              <a:latin typeface="Arial" panose="020B0604020202020204" pitchFamily="34" charset="0"/>
              <a:cs typeface="Arial" panose="020B0604020202020204" pitchFamily="34" charset="0"/>
            </a:endParaRPr>
          </a:p>
        </p:txBody>
      </p:sp>
      <p:sp>
        <p:nvSpPr>
          <p:cNvPr id="23" name="Rectangle 22">
            <a:extLst>
              <a:ext uri="{FF2B5EF4-FFF2-40B4-BE49-F238E27FC236}">
                <a16:creationId xmlns:a16="http://schemas.microsoft.com/office/drawing/2014/main" xmlns="" id="{EB1BF0AA-37A9-6BB0-094E-675A82E0F55C}"/>
              </a:ext>
            </a:extLst>
          </p:cNvPr>
          <p:cNvSpPr/>
          <p:nvPr/>
        </p:nvSpPr>
        <p:spPr>
          <a:xfrm>
            <a:off x="3856027" y="7527709"/>
            <a:ext cx="3690000" cy="648000"/>
          </a:xfrm>
          <a:prstGeom prst="rect">
            <a:avLst/>
          </a:prstGeom>
          <a:solidFill>
            <a:srgbClr val="5F5F5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lvl="0" indent="0" algn="l" defTabSz="488950">
              <a:spcBef>
                <a:spcPts val="300"/>
              </a:spcBef>
              <a:spcAft>
                <a:spcPts val="300"/>
              </a:spcAft>
              <a:buNone/>
            </a:pPr>
            <a:r>
              <a:rPr lang="en-GB" sz="1600" b="1" kern="1200" dirty="0">
                <a:solidFill>
                  <a:srgbClr val="FFFFFF"/>
                </a:solidFill>
                <a:latin typeface="Arial" panose="020B0604020202020204" pitchFamily="34" charset="0"/>
                <a:cs typeface="Arial" panose="020B0604020202020204" pitchFamily="34" charset="0"/>
              </a:rPr>
              <a:t>Equality and diversity</a:t>
            </a:r>
          </a:p>
          <a:p>
            <a:pPr marL="0" lvl="0" indent="0" algn="l" defTabSz="488950">
              <a:spcBef>
                <a:spcPts val="300"/>
              </a:spcBef>
              <a:spcAft>
                <a:spcPts val="300"/>
              </a:spcAft>
              <a:buNone/>
            </a:pPr>
            <a:r>
              <a:rPr lang="en-GB" sz="1600" dirty="0">
                <a:solidFill>
                  <a:srgbClr val="FFFFFF"/>
                </a:solidFill>
                <a:latin typeface="Arial" panose="020B0604020202020204" pitchFamily="34" charset="0"/>
                <a:cs typeface="Arial" panose="020B0604020202020204" pitchFamily="34" charset="0"/>
              </a:rPr>
              <a:t>GR, VH</a:t>
            </a:r>
            <a:endParaRPr lang="en-GB" sz="1600" kern="1200" dirty="0">
              <a:solidFill>
                <a:srgbClr val="FFFFFF"/>
              </a:solidFill>
              <a:latin typeface="Arial" panose="020B0604020202020204" pitchFamily="34" charset="0"/>
              <a:cs typeface="Arial" panose="020B0604020202020204" pitchFamily="34" charset="0"/>
            </a:endParaRPr>
          </a:p>
        </p:txBody>
      </p:sp>
      <p:sp>
        <p:nvSpPr>
          <p:cNvPr id="25" name="Rectangle 24">
            <a:extLst>
              <a:ext uri="{FF2B5EF4-FFF2-40B4-BE49-F238E27FC236}">
                <a16:creationId xmlns:a16="http://schemas.microsoft.com/office/drawing/2014/main" xmlns="" id="{D7FEE089-E513-CF32-E091-639C6CF6AB13}"/>
              </a:ext>
            </a:extLst>
          </p:cNvPr>
          <p:cNvSpPr/>
          <p:nvPr/>
        </p:nvSpPr>
        <p:spPr>
          <a:xfrm>
            <a:off x="3856027" y="8287708"/>
            <a:ext cx="3690000" cy="648000"/>
          </a:xfrm>
          <a:prstGeom prst="rect">
            <a:avLst/>
          </a:prstGeom>
          <a:solidFill>
            <a:srgbClr val="5F5F5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lvl="0" algn="l">
              <a:spcBef>
                <a:spcPts val="300"/>
              </a:spcBef>
              <a:spcAft>
                <a:spcPts val="300"/>
              </a:spcAft>
              <a:buNone/>
            </a:pPr>
            <a:r>
              <a:rPr lang="en-GB" sz="1600" b="1" kern="1200" dirty="0">
                <a:solidFill>
                  <a:srgbClr val="FFFFFF"/>
                </a:solidFill>
                <a:latin typeface="Arial" panose="020B0604020202020204" pitchFamily="34" charset="0"/>
                <a:cs typeface="Arial" panose="020B0604020202020204" pitchFamily="34" charset="0"/>
              </a:rPr>
              <a:t>Development </a:t>
            </a:r>
            <a:r>
              <a:rPr lang="en-GB" sz="1600" b="1" dirty="0">
                <a:solidFill>
                  <a:srgbClr val="FFFFFF"/>
                </a:solidFill>
                <a:latin typeface="Arial" panose="020B0604020202020204" pitchFamily="34" charset="0"/>
                <a:cs typeface="Arial" panose="020B0604020202020204" pitchFamily="34" charset="0"/>
              </a:rPr>
              <a:t>and</a:t>
            </a:r>
            <a:r>
              <a:rPr lang="en-GB" sz="1600" b="1" kern="1200" dirty="0">
                <a:solidFill>
                  <a:srgbClr val="FFFFFF"/>
                </a:solidFill>
                <a:latin typeface="Arial" panose="020B0604020202020204" pitchFamily="34" charset="0"/>
                <a:cs typeface="Arial" panose="020B0604020202020204" pitchFamily="34" charset="0"/>
              </a:rPr>
              <a:t> training </a:t>
            </a:r>
            <a:r>
              <a:rPr lang="en-GB" sz="1600" b="1" dirty="0">
                <a:solidFill>
                  <a:srgbClr val="FFFFFF"/>
                </a:solidFill>
                <a:latin typeface="Arial" panose="020B0604020202020204" pitchFamily="34" charset="0"/>
                <a:cs typeface="Arial" panose="020B0604020202020204" pitchFamily="34" charset="0"/>
              </a:rPr>
              <a:t>lead</a:t>
            </a:r>
          </a:p>
          <a:p>
            <a:pPr lvl="0" algn="l">
              <a:spcBef>
                <a:spcPts val="300"/>
              </a:spcBef>
              <a:spcAft>
                <a:spcPts val="300"/>
              </a:spcAft>
              <a:buNone/>
            </a:pPr>
            <a:r>
              <a:rPr lang="en-GB" sz="1600" dirty="0">
                <a:solidFill>
                  <a:srgbClr val="FFFFFF"/>
                </a:solidFill>
                <a:latin typeface="Arial" panose="020B0604020202020204" pitchFamily="34" charset="0"/>
                <a:cs typeface="Arial" panose="020B0604020202020204" pitchFamily="34" charset="0"/>
              </a:rPr>
              <a:t>RC, LC</a:t>
            </a:r>
            <a:endParaRPr lang="en-GB" sz="1600" kern="1200" dirty="0">
              <a:solidFill>
                <a:srgbClr val="FFFFFF"/>
              </a:solidFill>
              <a:latin typeface="Arial" panose="020B0604020202020204" pitchFamily="34" charset="0"/>
              <a:cs typeface="Arial" panose="020B0604020202020204" pitchFamily="34" charset="0"/>
            </a:endParaRPr>
          </a:p>
        </p:txBody>
      </p:sp>
      <p:sp>
        <p:nvSpPr>
          <p:cNvPr id="26" name="Rectangle 25">
            <a:extLst>
              <a:ext uri="{FF2B5EF4-FFF2-40B4-BE49-F238E27FC236}">
                <a16:creationId xmlns:a16="http://schemas.microsoft.com/office/drawing/2014/main" xmlns="" id="{8AF289E6-03CF-A3B7-B26F-0B1933FA248A}"/>
              </a:ext>
            </a:extLst>
          </p:cNvPr>
          <p:cNvSpPr/>
          <p:nvPr/>
        </p:nvSpPr>
        <p:spPr>
          <a:xfrm>
            <a:off x="7692002" y="9047707"/>
            <a:ext cx="3690000" cy="648000"/>
          </a:xfrm>
          <a:prstGeom prst="rect">
            <a:avLst/>
          </a:prstGeom>
          <a:solidFill>
            <a:srgbClr val="5F5F5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lvl="0" algn="l">
              <a:spcBef>
                <a:spcPts val="300"/>
              </a:spcBef>
              <a:spcAft>
                <a:spcPts val="300"/>
              </a:spcAft>
              <a:buNone/>
            </a:pPr>
            <a:r>
              <a:rPr lang="en-GB" sz="1600" b="1" kern="1200" dirty="0">
                <a:solidFill>
                  <a:srgbClr val="FFFFFF"/>
                </a:solidFill>
                <a:latin typeface="Arial" panose="020B0604020202020204" pitchFamily="34" charset="0"/>
                <a:cs typeface="Arial" panose="020B0604020202020204" pitchFamily="34" charset="0"/>
              </a:rPr>
              <a:t>Early years</a:t>
            </a:r>
            <a:endParaRPr lang="en-GB" sz="1600" b="1" dirty="0">
              <a:solidFill>
                <a:srgbClr val="FFFFFF"/>
              </a:solidFill>
              <a:latin typeface="Arial" panose="020B0604020202020204" pitchFamily="34" charset="0"/>
              <a:cs typeface="Arial" panose="020B0604020202020204" pitchFamily="34" charset="0"/>
            </a:endParaRPr>
          </a:p>
          <a:p>
            <a:pPr lvl="0" algn="l">
              <a:spcBef>
                <a:spcPts val="300"/>
              </a:spcBef>
              <a:spcAft>
                <a:spcPts val="300"/>
              </a:spcAft>
              <a:buNone/>
            </a:pPr>
            <a:r>
              <a:rPr lang="en-GB" sz="1600" dirty="0">
                <a:solidFill>
                  <a:srgbClr val="FFFFFF"/>
                </a:solidFill>
                <a:latin typeface="Arial" panose="020B0604020202020204" pitchFamily="34" charset="0"/>
                <a:cs typeface="Arial" panose="020B0604020202020204" pitchFamily="34" charset="0"/>
              </a:rPr>
              <a:t>PF, MM</a:t>
            </a:r>
            <a:endParaRPr lang="en-GB" sz="1600" kern="1200" dirty="0">
              <a:solidFill>
                <a:srgbClr val="FFFFFF"/>
              </a:solidFill>
              <a:latin typeface="Arial" panose="020B0604020202020204" pitchFamily="34" charset="0"/>
              <a:cs typeface="Arial" panose="020B0604020202020204" pitchFamily="34" charset="0"/>
            </a:endParaRPr>
          </a:p>
        </p:txBody>
      </p:sp>
      <p:sp>
        <p:nvSpPr>
          <p:cNvPr id="34" name="Rectangle 33">
            <a:extLst>
              <a:ext uri="{FF2B5EF4-FFF2-40B4-BE49-F238E27FC236}">
                <a16:creationId xmlns:a16="http://schemas.microsoft.com/office/drawing/2014/main" xmlns="" id="{EB1BF0AA-37A9-6BB0-094E-675A82E0F55C}"/>
              </a:ext>
            </a:extLst>
          </p:cNvPr>
          <p:cNvSpPr/>
          <p:nvPr/>
        </p:nvSpPr>
        <p:spPr>
          <a:xfrm>
            <a:off x="0" y="8286931"/>
            <a:ext cx="3690000" cy="648000"/>
          </a:xfrm>
          <a:prstGeom prst="rect">
            <a:avLst/>
          </a:prstGeom>
          <a:solidFill>
            <a:srgbClr val="5F5F5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lvl="0" indent="0" algn="l" defTabSz="488950">
              <a:spcBef>
                <a:spcPts val="300"/>
              </a:spcBef>
              <a:spcAft>
                <a:spcPts val="300"/>
              </a:spcAft>
              <a:buNone/>
            </a:pPr>
            <a:r>
              <a:rPr lang="en-GB" sz="1600" b="1" kern="1200" dirty="0">
                <a:solidFill>
                  <a:srgbClr val="FFFFFF"/>
                </a:solidFill>
                <a:latin typeface="Arial" panose="020B0604020202020204" pitchFamily="34" charset="0"/>
                <a:cs typeface="Arial" panose="020B0604020202020204" pitchFamily="34" charset="0"/>
              </a:rPr>
              <a:t>Community</a:t>
            </a:r>
          </a:p>
          <a:p>
            <a:pPr marL="0" lvl="0" indent="0" algn="l" defTabSz="488950">
              <a:spcBef>
                <a:spcPts val="300"/>
              </a:spcBef>
              <a:spcAft>
                <a:spcPts val="300"/>
              </a:spcAft>
              <a:buNone/>
            </a:pPr>
            <a:r>
              <a:rPr lang="en-GB" sz="1600" dirty="0">
                <a:solidFill>
                  <a:srgbClr val="FFFFFF"/>
                </a:solidFill>
                <a:latin typeface="Arial" panose="020B0604020202020204" pitchFamily="34" charset="0"/>
                <a:cs typeface="Arial" panose="020B0604020202020204" pitchFamily="34" charset="0"/>
              </a:rPr>
              <a:t>PN, FC, GR</a:t>
            </a:r>
            <a:endParaRPr lang="en-GB" sz="1600" kern="1200" dirty="0">
              <a:solidFill>
                <a:srgbClr val="FFFFFF"/>
              </a:solidFill>
              <a:latin typeface="Arial" panose="020B0604020202020204" pitchFamily="34" charset="0"/>
              <a:cs typeface="Arial" panose="020B0604020202020204" pitchFamily="34" charset="0"/>
            </a:endParaRPr>
          </a:p>
        </p:txBody>
      </p:sp>
      <p:sp>
        <p:nvSpPr>
          <p:cNvPr id="35" name="Rectangle 34">
            <a:extLst>
              <a:ext uri="{FF2B5EF4-FFF2-40B4-BE49-F238E27FC236}">
                <a16:creationId xmlns:a16="http://schemas.microsoft.com/office/drawing/2014/main" xmlns="" id="{EB1BF0AA-37A9-6BB0-094E-675A82E0F55C}"/>
              </a:ext>
            </a:extLst>
          </p:cNvPr>
          <p:cNvSpPr/>
          <p:nvPr/>
        </p:nvSpPr>
        <p:spPr>
          <a:xfrm>
            <a:off x="3856027" y="9047707"/>
            <a:ext cx="3690000" cy="1121253"/>
          </a:xfrm>
          <a:prstGeom prst="rect">
            <a:avLst/>
          </a:prstGeom>
          <a:solidFill>
            <a:srgbClr val="5F5F5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lvl="0" indent="0" algn="l" defTabSz="488950">
              <a:spcBef>
                <a:spcPts val="300"/>
              </a:spcBef>
              <a:spcAft>
                <a:spcPts val="300"/>
              </a:spcAft>
              <a:buNone/>
            </a:pPr>
            <a:r>
              <a:rPr lang="en-GB" sz="1600" b="1" kern="1200" dirty="0">
                <a:solidFill>
                  <a:srgbClr val="FFFFFF"/>
                </a:solidFill>
                <a:latin typeface="Arial" panose="020B0604020202020204" pitchFamily="34" charset="0"/>
                <a:cs typeface="Arial" panose="020B0604020202020204" pitchFamily="34" charset="0"/>
              </a:rPr>
              <a:t>Inclusion</a:t>
            </a:r>
          </a:p>
          <a:p>
            <a:pPr lvl="0" defTabSz="488950">
              <a:spcBef>
                <a:spcPts val="300"/>
              </a:spcBef>
              <a:spcAft>
                <a:spcPts val="300"/>
              </a:spcAft>
            </a:pPr>
            <a:r>
              <a:rPr lang="en-GB" sz="1600" b="1" kern="1200" dirty="0">
                <a:solidFill>
                  <a:srgbClr val="FFFFFF"/>
                </a:solidFill>
                <a:latin typeface="Arial" panose="020B0604020202020204" pitchFamily="34" charset="0"/>
                <a:cs typeface="Arial" panose="020B0604020202020204" pitchFamily="34" charset="0"/>
              </a:rPr>
              <a:t>Talavera and Marlborough</a:t>
            </a:r>
            <a:r>
              <a:rPr lang="en-GB" sz="1600" kern="1200" dirty="0">
                <a:solidFill>
                  <a:srgbClr val="FFFFFF"/>
                </a:solidFill>
                <a:latin typeface="Arial" panose="020B0604020202020204" pitchFamily="34" charset="0"/>
                <a:cs typeface="Arial" panose="020B0604020202020204" pitchFamily="34" charset="0"/>
              </a:rPr>
              <a:t>: </a:t>
            </a:r>
            <a:r>
              <a:rPr lang="en-GB" sz="1600" dirty="0">
                <a:solidFill>
                  <a:srgbClr val="FFFFFF"/>
                </a:solidFill>
                <a:latin typeface="Arial" panose="020B0604020202020204" pitchFamily="34" charset="0"/>
                <a:cs typeface="Arial" panose="020B0604020202020204" pitchFamily="34" charset="0"/>
              </a:rPr>
              <a:t>MM, PF </a:t>
            </a:r>
            <a:endParaRPr lang="en-GB" sz="1600" kern="1200" dirty="0">
              <a:solidFill>
                <a:srgbClr val="FFFFFF"/>
              </a:solidFill>
              <a:latin typeface="Arial" panose="020B0604020202020204" pitchFamily="34" charset="0"/>
              <a:cs typeface="Arial" panose="020B0604020202020204" pitchFamily="34" charset="0"/>
            </a:endParaRPr>
          </a:p>
          <a:p>
            <a:pPr lvl="0" defTabSz="488950">
              <a:spcBef>
                <a:spcPts val="300"/>
              </a:spcBef>
              <a:spcAft>
                <a:spcPts val="300"/>
              </a:spcAft>
            </a:pPr>
            <a:r>
              <a:rPr lang="en-GB" sz="1600" b="1" dirty="0">
                <a:solidFill>
                  <a:srgbClr val="FFFFFF"/>
                </a:solidFill>
                <a:latin typeface="Arial" panose="020B0604020202020204" pitchFamily="34" charset="0"/>
                <a:cs typeface="Arial" panose="020B0604020202020204" pitchFamily="34" charset="0"/>
              </a:rPr>
              <a:t>Wellington</a:t>
            </a:r>
            <a:r>
              <a:rPr lang="en-GB" sz="1600" dirty="0">
                <a:solidFill>
                  <a:srgbClr val="FFFFFF"/>
                </a:solidFill>
                <a:latin typeface="Arial" panose="020B0604020202020204" pitchFamily="34" charset="0"/>
                <a:cs typeface="Arial" panose="020B0604020202020204" pitchFamily="34" charset="0"/>
              </a:rPr>
              <a:t>: DS, RC</a:t>
            </a:r>
            <a:endParaRPr lang="en-GB" sz="1600" kern="1200" dirty="0">
              <a:solidFill>
                <a:srgbClr val="FFFFFF"/>
              </a:solidFill>
              <a:latin typeface="Arial" panose="020B0604020202020204" pitchFamily="34" charset="0"/>
              <a:cs typeface="Arial" panose="020B0604020202020204" pitchFamily="34" charset="0"/>
            </a:endParaRPr>
          </a:p>
        </p:txBody>
      </p:sp>
      <p:sp>
        <p:nvSpPr>
          <p:cNvPr id="40" name="TextBox 39"/>
          <p:cNvSpPr txBox="1"/>
          <p:nvPr/>
        </p:nvSpPr>
        <p:spPr>
          <a:xfrm>
            <a:off x="11618154" y="2842306"/>
            <a:ext cx="3501193" cy="1734281"/>
          </a:xfrm>
          <a:prstGeom prst="rect">
            <a:avLst/>
          </a:prstGeom>
          <a:solidFill>
            <a:srgbClr val="5F5F5F"/>
          </a:solidFill>
        </p:spPr>
        <p:txBody>
          <a:bodyPr wrap="square" rtlCol="0">
            <a:noAutofit/>
          </a:bodyPr>
          <a:lstStyle/>
          <a:p>
            <a:r>
              <a:rPr lang="en-GB" sz="1400" b="1" dirty="0">
                <a:solidFill>
                  <a:srgbClr val="FFFF00"/>
                </a:solidFill>
                <a:latin typeface="Arial" panose="020B0604020202020204" pitchFamily="34" charset="0"/>
                <a:cs typeface="Arial" panose="020B0604020202020204" pitchFamily="34" charset="0"/>
              </a:rPr>
              <a:t>Pay Panel</a:t>
            </a:r>
          </a:p>
          <a:p>
            <a:r>
              <a:rPr lang="en-GB" sz="1400" dirty="0">
                <a:solidFill>
                  <a:schemeClr val="bg1"/>
                </a:solidFill>
                <a:latin typeface="Arial" panose="020B0604020202020204" pitchFamily="34" charset="0"/>
                <a:cs typeface="Arial" panose="020B0604020202020204" pitchFamily="34" charset="0"/>
              </a:rPr>
              <a:t>Meets once each academic year in person</a:t>
            </a:r>
          </a:p>
          <a:p>
            <a:endParaRPr lang="en-GB" sz="1400" dirty="0">
              <a:solidFill>
                <a:schemeClr val="bg1"/>
              </a:solidFill>
              <a:latin typeface="Arial" panose="020B0604020202020204" pitchFamily="34" charset="0"/>
              <a:cs typeface="Arial" panose="020B0604020202020204" pitchFamily="34" charset="0"/>
            </a:endParaRPr>
          </a:p>
          <a:p>
            <a:r>
              <a:rPr lang="en-GB" sz="1400" b="1" dirty="0">
                <a:solidFill>
                  <a:schemeClr val="bg1"/>
                </a:solidFill>
                <a:latin typeface="Arial" panose="020B0604020202020204" pitchFamily="34" charset="0"/>
                <a:cs typeface="Arial" panose="020B0604020202020204" pitchFamily="34" charset="0"/>
              </a:rPr>
              <a:t>Members</a:t>
            </a:r>
          </a:p>
          <a:p>
            <a:pPr>
              <a:spcAft>
                <a:spcPts val="600"/>
              </a:spcAft>
            </a:pPr>
            <a:r>
              <a:rPr lang="en-GB" sz="1400" dirty="0">
                <a:solidFill>
                  <a:srgbClr val="FFFF00"/>
                </a:solidFill>
                <a:latin typeface="Arial" panose="020B0604020202020204" pitchFamily="34" charset="0"/>
                <a:cs typeface="Arial" panose="020B0604020202020204" pitchFamily="34" charset="0"/>
              </a:rPr>
              <a:t>MSH,</a:t>
            </a:r>
            <a:r>
              <a:rPr lang="en-GB" sz="1400" dirty="0">
                <a:solidFill>
                  <a:schemeClr val="bg2"/>
                </a:solidFill>
                <a:latin typeface="Arial" panose="020B0604020202020204" pitchFamily="34" charset="0"/>
                <a:cs typeface="Arial" panose="020B0604020202020204" pitchFamily="34" charset="0"/>
              </a:rPr>
              <a:t> </a:t>
            </a:r>
            <a:r>
              <a:rPr lang="en-GB" sz="1400" dirty="0">
                <a:solidFill>
                  <a:srgbClr val="FFFF00"/>
                </a:solidFill>
                <a:latin typeface="Arial" panose="020B0604020202020204" pitchFamily="34" charset="0"/>
                <a:cs typeface="Arial" panose="020B0604020202020204" pitchFamily="34" charset="0"/>
              </a:rPr>
              <a:t>JF</a:t>
            </a:r>
            <a:r>
              <a:rPr lang="en-GB" sz="1400" dirty="0">
                <a:solidFill>
                  <a:schemeClr val="bg2"/>
                </a:solidFill>
                <a:latin typeface="Arial" panose="020B0604020202020204" pitchFamily="34" charset="0"/>
                <a:cs typeface="Arial" panose="020B0604020202020204" pitchFamily="34" charset="0"/>
              </a:rPr>
              <a:t>, DS, CD, FC, </a:t>
            </a:r>
            <a:r>
              <a:rPr lang="en-GB" sz="1400" dirty="0" err="1">
                <a:solidFill>
                  <a:schemeClr val="bg2"/>
                </a:solidFill>
                <a:latin typeface="Arial" panose="020B0604020202020204" pitchFamily="34" charset="0"/>
                <a:cs typeface="Arial" panose="020B0604020202020204" pitchFamily="34" charset="0"/>
              </a:rPr>
              <a:t>LMcQ</a:t>
            </a:r>
            <a:endParaRPr lang="en-GB" sz="1400" dirty="0">
              <a:solidFill>
                <a:schemeClr val="bg2"/>
              </a:solidFill>
              <a:latin typeface="Arial" panose="020B0604020202020204" pitchFamily="34" charset="0"/>
              <a:cs typeface="Arial" panose="020B0604020202020204" pitchFamily="34" charset="0"/>
            </a:endParaRPr>
          </a:p>
          <a:p>
            <a:r>
              <a:rPr lang="en-GB" sz="1400" i="1" dirty="0">
                <a:solidFill>
                  <a:srgbClr val="FFFFFF"/>
                </a:solidFill>
                <a:latin typeface="Arial" panose="020B0604020202020204" pitchFamily="34" charset="0"/>
                <a:cs typeface="Arial" panose="020B0604020202020204" pitchFamily="34" charset="0"/>
              </a:rPr>
              <a:t>Minimum of three members (no staff)</a:t>
            </a:r>
          </a:p>
          <a:p>
            <a:endParaRPr lang="en-GB" sz="1600" dirty="0">
              <a:solidFill>
                <a:schemeClr val="bg2"/>
              </a:solidFill>
              <a:latin typeface="Arial" panose="020B0604020202020204" pitchFamily="34" charset="0"/>
              <a:cs typeface="Arial" panose="020B0604020202020204" pitchFamily="34" charset="0"/>
            </a:endParaRPr>
          </a:p>
        </p:txBody>
      </p:sp>
      <p:sp>
        <p:nvSpPr>
          <p:cNvPr id="41" name="TextBox 40"/>
          <p:cNvSpPr txBox="1"/>
          <p:nvPr/>
        </p:nvSpPr>
        <p:spPr>
          <a:xfrm>
            <a:off x="11618154" y="4669499"/>
            <a:ext cx="3501193" cy="1878604"/>
          </a:xfrm>
          <a:prstGeom prst="rect">
            <a:avLst/>
          </a:prstGeom>
          <a:solidFill>
            <a:srgbClr val="5F5F5F"/>
          </a:solidFill>
        </p:spPr>
        <p:txBody>
          <a:bodyPr wrap="square" rtlCol="0">
            <a:noAutofit/>
          </a:bodyPr>
          <a:lstStyle/>
          <a:p>
            <a:r>
              <a:rPr lang="en-GB" sz="1400" b="1" dirty="0">
                <a:solidFill>
                  <a:srgbClr val="FFFF00"/>
                </a:solidFill>
                <a:latin typeface="Arial" panose="020B0604020202020204" pitchFamily="34" charset="0"/>
                <a:cs typeface="Arial" panose="020B0604020202020204" pitchFamily="34" charset="0"/>
              </a:rPr>
              <a:t>Head Teacher Performance Management Panel</a:t>
            </a:r>
          </a:p>
          <a:p>
            <a:r>
              <a:rPr lang="en-GB" sz="1400" dirty="0">
                <a:solidFill>
                  <a:schemeClr val="bg1"/>
                </a:solidFill>
                <a:latin typeface="Arial" panose="020B0604020202020204" pitchFamily="34" charset="0"/>
                <a:cs typeface="Arial" panose="020B0604020202020204" pitchFamily="34" charset="0"/>
              </a:rPr>
              <a:t>Meets once each academic year in person</a:t>
            </a:r>
          </a:p>
          <a:p>
            <a:endParaRPr lang="en-GB" sz="1400" dirty="0">
              <a:solidFill>
                <a:schemeClr val="bg1"/>
              </a:solidFill>
              <a:latin typeface="Arial" panose="020B0604020202020204" pitchFamily="34" charset="0"/>
              <a:cs typeface="Arial" panose="020B0604020202020204" pitchFamily="34" charset="0"/>
            </a:endParaRPr>
          </a:p>
          <a:p>
            <a:r>
              <a:rPr lang="en-GB" sz="1400" b="1" dirty="0">
                <a:solidFill>
                  <a:schemeClr val="bg1"/>
                </a:solidFill>
                <a:latin typeface="Arial" panose="020B0604020202020204" pitchFamily="34" charset="0"/>
                <a:cs typeface="Arial" panose="020B0604020202020204" pitchFamily="34" charset="0"/>
              </a:rPr>
              <a:t>Members</a:t>
            </a:r>
          </a:p>
          <a:p>
            <a:pPr>
              <a:spcAft>
                <a:spcPts val="600"/>
              </a:spcAft>
            </a:pPr>
            <a:r>
              <a:rPr lang="en-GB" sz="1400" dirty="0">
                <a:solidFill>
                  <a:srgbClr val="FFFF00"/>
                </a:solidFill>
                <a:latin typeface="Arial" panose="020B0604020202020204" pitchFamily="34" charset="0"/>
                <a:cs typeface="Arial" panose="020B0604020202020204" pitchFamily="34" charset="0"/>
              </a:rPr>
              <a:t>MM</a:t>
            </a:r>
            <a:r>
              <a:rPr lang="en-GB" sz="1400" dirty="0">
                <a:solidFill>
                  <a:schemeClr val="bg2"/>
                </a:solidFill>
                <a:latin typeface="Arial" panose="020B0604020202020204" pitchFamily="34" charset="0"/>
                <a:cs typeface="Arial" panose="020B0604020202020204" pitchFamily="34" charset="0"/>
              </a:rPr>
              <a:t>, </a:t>
            </a:r>
            <a:r>
              <a:rPr lang="en-GB" sz="1400" dirty="0" err="1">
                <a:solidFill>
                  <a:schemeClr val="bg2"/>
                </a:solidFill>
                <a:latin typeface="Arial" panose="020B0604020202020204" pitchFamily="34" charset="0"/>
                <a:cs typeface="Arial" panose="020B0604020202020204" pitchFamily="34" charset="0"/>
              </a:rPr>
              <a:t>LMcQ</a:t>
            </a:r>
            <a:r>
              <a:rPr lang="en-GB" sz="1400" dirty="0">
                <a:solidFill>
                  <a:schemeClr val="bg2"/>
                </a:solidFill>
                <a:latin typeface="Arial" panose="020B0604020202020204" pitchFamily="34" charset="0"/>
                <a:cs typeface="Arial" panose="020B0604020202020204" pitchFamily="34" charset="0"/>
              </a:rPr>
              <a:t>, MH, JF</a:t>
            </a:r>
          </a:p>
          <a:p>
            <a:pPr>
              <a:spcAft>
                <a:spcPts val="600"/>
              </a:spcAft>
            </a:pPr>
            <a:r>
              <a:rPr lang="en-GB" sz="1400" i="1" dirty="0">
                <a:solidFill>
                  <a:srgbClr val="FFFFFF"/>
                </a:solidFill>
                <a:latin typeface="Arial" panose="020B0604020202020204" pitchFamily="34" charset="0"/>
                <a:cs typeface="Arial" panose="020B0604020202020204" pitchFamily="34" charset="0"/>
              </a:rPr>
              <a:t>Minimum of three members (no staff)</a:t>
            </a:r>
          </a:p>
        </p:txBody>
      </p:sp>
      <p:sp>
        <p:nvSpPr>
          <p:cNvPr id="31" name="Rectangle 30">
            <a:extLst>
              <a:ext uri="{FF2B5EF4-FFF2-40B4-BE49-F238E27FC236}">
                <a16:creationId xmlns:a16="http://schemas.microsoft.com/office/drawing/2014/main" xmlns="" id="{CD0D8BC0-18AF-4225-946F-A4CA71F8314F}"/>
              </a:ext>
            </a:extLst>
          </p:cNvPr>
          <p:cNvSpPr/>
          <p:nvPr/>
        </p:nvSpPr>
        <p:spPr>
          <a:xfrm>
            <a:off x="0" y="9047707"/>
            <a:ext cx="3690000" cy="1121253"/>
          </a:xfrm>
          <a:prstGeom prst="rect">
            <a:avLst/>
          </a:prstGeom>
          <a:solidFill>
            <a:srgbClr val="5F5F5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lvl="0" algn="l">
              <a:spcBef>
                <a:spcPts val="300"/>
              </a:spcBef>
              <a:spcAft>
                <a:spcPts val="300"/>
              </a:spcAft>
              <a:buNone/>
            </a:pPr>
            <a:r>
              <a:rPr lang="en-GB" sz="1600" b="1" kern="1200" dirty="0">
                <a:solidFill>
                  <a:srgbClr val="FFFFFF"/>
                </a:solidFill>
                <a:latin typeface="Arial" panose="020B0604020202020204" pitchFamily="34" charset="0"/>
                <a:cs typeface="Arial" panose="020B0604020202020204" pitchFamily="34" charset="0"/>
              </a:rPr>
              <a:t>Sports, service and pupil premium</a:t>
            </a:r>
          </a:p>
          <a:p>
            <a:pPr lvl="0" algn="l">
              <a:spcBef>
                <a:spcPts val="300"/>
              </a:spcBef>
              <a:spcAft>
                <a:spcPts val="300"/>
              </a:spcAft>
              <a:buNone/>
            </a:pPr>
            <a:r>
              <a:rPr lang="en-GB" sz="1600" b="1" dirty="0">
                <a:solidFill>
                  <a:srgbClr val="FFFFFF"/>
                </a:solidFill>
                <a:latin typeface="Arial" panose="020B0604020202020204" pitchFamily="34" charset="0"/>
                <a:cs typeface="Arial" panose="020B0604020202020204" pitchFamily="34" charset="0"/>
              </a:rPr>
              <a:t>Pupil premium</a:t>
            </a:r>
            <a:r>
              <a:rPr lang="en-GB" sz="1600" dirty="0">
                <a:solidFill>
                  <a:srgbClr val="FFFFFF"/>
                </a:solidFill>
                <a:latin typeface="Arial" panose="020B0604020202020204" pitchFamily="34" charset="0"/>
                <a:cs typeface="Arial" panose="020B0604020202020204" pitchFamily="34" charset="0"/>
              </a:rPr>
              <a:t>: HP, DS</a:t>
            </a:r>
            <a:r>
              <a:rPr lang="en-GB" sz="1600" kern="1200" dirty="0">
                <a:solidFill>
                  <a:srgbClr val="FFFFFF"/>
                </a:solidFill>
                <a:latin typeface="Arial" panose="020B0604020202020204" pitchFamily="34" charset="0"/>
                <a:cs typeface="Arial" panose="020B0604020202020204" pitchFamily="34" charset="0"/>
              </a:rPr>
              <a:t> </a:t>
            </a:r>
          </a:p>
          <a:p>
            <a:pPr lvl="0" algn="l">
              <a:spcBef>
                <a:spcPts val="300"/>
              </a:spcBef>
              <a:spcAft>
                <a:spcPts val="300"/>
              </a:spcAft>
              <a:buNone/>
            </a:pPr>
            <a:r>
              <a:rPr lang="en-GB" sz="1600" b="1" dirty="0">
                <a:solidFill>
                  <a:srgbClr val="FFFFFF"/>
                </a:solidFill>
                <a:latin typeface="Arial" panose="020B0604020202020204" pitchFamily="34" charset="0"/>
                <a:cs typeface="Arial" panose="020B0604020202020204" pitchFamily="34" charset="0"/>
              </a:rPr>
              <a:t>Sports and service premium</a:t>
            </a:r>
            <a:r>
              <a:rPr lang="en-GB" sz="1600" dirty="0">
                <a:solidFill>
                  <a:srgbClr val="FFFFFF"/>
                </a:solidFill>
                <a:latin typeface="Arial" panose="020B0604020202020204" pitchFamily="34" charset="0"/>
                <a:cs typeface="Arial" panose="020B0604020202020204" pitchFamily="34" charset="0"/>
              </a:rPr>
              <a:t>: PN, JF</a:t>
            </a:r>
            <a:endParaRPr lang="en-GB" sz="1600" kern="1200" dirty="0">
              <a:solidFill>
                <a:srgbClr val="FFFFFF"/>
              </a:solidFill>
              <a:latin typeface="Arial" panose="020B0604020202020204" pitchFamily="34" charset="0"/>
              <a:cs typeface="Arial" panose="020B0604020202020204" pitchFamily="34" charset="0"/>
            </a:endParaRPr>
          </a:p>
        </p:txBody>
      </p:sp>
      <p:sp>
        <p:nvSpPr>
          <p:cNvPr id="2" name="Rectangle 1">
            <a:extLst>
              <a:ext uri="{FF2B5EF4-FFF2-40B4-BE49-F238E27FC236}">
                <a16:creationId xmlns:a16="http://schemas.microsoft.com/office/drawing/2014/main" xmlns="" id="{FB8D9991-7946-4103-2280-59CB469EE10D}"/>
              </a:ext>
            </a:extLst>
          </p:cNvPr>
          <p:cNvSpPr/>
          <p:nvPr/>
        </p:nvSpPr>
        <p:spPr>
          <a:xfrm>
            <a:off x="7692007" y="7525376"/>
            <a:ext cx="3690000" cy="648000"/>
          </a:xfrm>
          <a:prstGeom prst="rect">
            <a:avLst/>
          </a:prstGeom>
          <a:solidFill>
            <a:srgbClr val="5F5F5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lvl="0" indent="0" algn="l" defTabSz="488950">
              <a:spcBef>
                <a:spcPts val="300"/>
              </a:spcBef>
              <a:spcAft>
                <a:spcPts val="300"/>
              </a:spcAft>
              <a:buNone/>
            </a:pPr>
            <a:r>
              <a:rPr lang="en-GB" sz="1600" b="1" kern="1200" dirty="0">
                <a:solidFill>
                  <a:srgbClr val="FFFFFF"/>
                </a:solidFill>
                <a:latin typeface="Arial" panose="020B0604020202020204" pitchFamily="34" charset="0"/>
                <a:cs typeface="Arial" panose="020B0604020202020204" pitchFamily="34" charset="0"/>
              </a:rPr>
              <a:t>Forum representative</a:t>
            </a:r>
          </a:p>
          <a:p>
            <a:pPr marL="0" lvl="0" indent="0" algn="l" defTabSz="488950">
              <a:spcBef>
                <a:spcPts val="300"/>
              </a:spcBef>
              <a:spcAft>
                <a:spcPts val="300"/>
              </a:spcAft>
              <a:buNone/>
            </a:pPr>
            <a:r>
              <a:rPr lang="en-GB" sz="1600" dirty="0">
                <a:solidFill>
                  <a:srgbClr val="FFFFFF"/>
                </a:solidFill>
                <a:latin typeface="Arial" panose="020B0604020202020204" pitchFamily="34" charset="0"/>
                <a:cs typeface="Arial" panose="020B0604020202020204" pitchFamily="34" charset="0"/>
              </a:rPr>
              <a:t>MSH, JF, RJ</a:t>
            </a:r>
            <a:endParaRPr lang="en-GB" sz="1600" kern="1200" dirty="0">
              <a:solidFill>
                <a:srgbClr val="FFFFFF"/>
              </a:solidFill>
              <a:latin typeface="Arial" panose="020B0604020202020204" pitchFamily="34" charset="0"/>
              <a:cs typeface="Arial" panose="020B0604020202020204" pitchFamily="34" charset="0"/>
            </a:endParaRPr>
          </a:p>
        </p:txBody>
      </p:sp>
      <p:sp>
        <p:nvSpPr>
          <p:cNvPr id="5" name="Rectangle 4">
            <a:extLst>
              <a:ext uri="{FF2B5EF4-FFF2-40B4-BE49-F238E27FC236}">
                <a16:creationId xmlns:a16="http://schemas.microsoft.com/office/drawing/2014/main" xmlns="" id="{FDC696FD-273B-047B-10B8-79CE086DEDE5}"/>
              </a:ext>
            </a:extLst>
          </p:cNvPr>
          <p:cNvSpPr/>
          <p:nvPr/>
        </p:nvSpPr>
        <p:spPr>
          <a:xfrm>
            <a:off x="7692002" y="8285375"/>
            <a:ext cx="3690000" cy="648000"/>
          </a:xfrm>
          <a:prstGeom prst="rect">
            <a:avLst/>
          </a:prstGeom>
          <a:solidFill>
            <a:srgbClr val="5F5F5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lvl="0" algn="l">
              <a:spcBef>
                <a:spcPts val="300"/>
              </a:spcBef>
              <a:spcAft>
                <a:spcPts val="300"/>
              </a:spcAft>
              <a:buNone/>
            </a:pPr>
            <a:r>
              <a:rPr lang="en-GB" sz="1600" b="1" kern="1200" dirty="0">
                <a:solidFill>
                  <a:srgbClr val="FFFFFF"/>
                </a:solidFill>
                <a:latin typeface="Arial" panose="020B0604020202020204" pitchFamily="34" charset="0"/>
                <a:cs typeface="Arial" panose="020B0604020202020204" pitchFamily="34" charset="0"/>
              </a:rPr>
              <a:t>English as an additional language</a:t>
            </a:r>
          </a:p>
          <a:p>
            <a:pPr lvl="0" algn="l">
              <a:spcBef>
                <a:spcPts val="300"/>
              </a:spcBef>
              <a:spcAft>
                <a:spcPts val="300"/>
              </a:spcAft>
              <a:buNone/>
            </a:pPr>
            <a:r>
              <a:rPr lang="en-GB" sz="1600" dirty="0">
                <a:solidFill>
                  <a:srgbClr val="FFFFFF"/>
                </a:solidFill>
                <a:latin typeface="Arial" panose="020B0604020202020204" pitchFamily="34" charset="0"/>
                <a:cs typeface="Arial" panose="020B0604020202020204" pitchFamily="34" charset="0"/>
              </a:rPr>
              <a:t>PF, RC</a:t>
            </a:r>
            <a:endParaRPr lang="en-GB" sz="1600" kern="1200" dirty="0">
              <a:solidFill>
                <a:srgbClr val="FFFFFF"/>
              </a:solidFill>
              <a:latin typeface="Arial" panose="020B0604020202020204" pitchFamily="34" charset="0"/>
              <a:cs typeface="Arial" panose="020B0604020202020204" pitchFamily="34" charset="0"/>
            </a:endParaRPr>
          </a:p>
        </p:txBody>
      </p:sp>
      <p:sp>
        <p:nvSpPr>
          <p:cNvPr id="13" name="Rectangle 12">
            <a:extLst>
              <a:ext uri="{FF2B5EF4-FFF2-40B4-BE49-F238E27FC236}">
                <a16:creationId xmlns:a16="http://schemas.microsoft.com/office/drawing/2014/main" xmlns="" id="{B5FC847C-5A66-F6AD-9FCF-88D71ED62A7C}"/>
              </a:ext>
            </a:extLst>
          </p:cNvPr>
          <p:cNvSpPr/>
          <p:nvPr/>
        </p:nvSpPr>
        <p:spPr>
          <a:xfrm>
            <a:off x="0" y="2207781"/>
            <a:ext cx="15119350" cy="479920"/>
          </a:xfrm>
          <a:prstGeom prst="rect">
            <a:avLst/>
          </a:prstGeom>
          <a:solidFill>
            <a:srgbClr val="5F5F5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b="1" dirty="0">
                <a:solidFill>
                  <a:schemeClr val="bg1"/>
                </a:solidFill>
                <a:latin typeface="Arial" panose="020B0604020202020204" pitchFamily="34" charset="0"/>
                <a:cs typeface="Arial" panose="020B0604020202020204" pitchFamily="34" charset="0"/>
              </a:rPr>
              <a:t>G</a:t>
            </a:r>
            <a:r>
              <a:rPr lang="en-GB" sz="1800" b="1" dirty="0">
                <a:solidFill>
                  <a:schemeClr val="bg1"/>
                </a:solidFill>
                <a:latin typeface="Arial" panose="020B0604020202020204" pitchFamily="34" charset="0"/>
                <a:cs typeface="Arial" panose="020B0604020202020204" pitchFamily="34" charset="0"/>
              </a:rPr>
              <a:t>overning body committees</a:t>
            </a:r>
          </a:p>
        </p:txBody>
      </p:sp>
      <p:sp>
        <p:nvSpPr>
          <p:cNvPr id="51" name="Rectangle 50">
            <a:extLst>
              <a:ext uri="{FF2B5EF4-FFF2-40B4-BE49-F238E27FC236}">
                <a16:creationId xmlns:a16="http://schemas.microsoft.com/office/drawing/2014/main" xmlns="" id="{9CF65A3C-F3DA-40B4-0CC0-1D26E25D0D8D}"/>
              </a:ext>
            </a:extLst>
          </p:cNvPr>
          <p:cNvSpPr/>
          <p:nvPr/>
        </p:nvSpPr>
        <p:spPr>
          <a:xfrm>
            <a:off x="0" y="6893163"/>
            <a:ext cx="11384054" cy="479920"/>
          </a:xfrm>
          <a:prstGeom prst="rect">
            <a:avLst/>
          </a:prstGeom>
          <a:solidFill>
            <a:srgbClr val="5F5F5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b="1" dirty="0">
                <a:solidFill>
                  <a:schemeClr val="bg1"/>
                </a:solidFill>
                <a:latin typeface="Arial" panose="020B0604020202020204" pitchFamily="34" charset="0"/>
                <a:cs typeface="Arial" panose="020B0604020202020204" pitchFamily="34" charset="0"/>
              </a:rPr>
              <a:t>Additional governing body roles</a:t>
            </a:r>
            <a:endParaRPr lang="en-GB" sz="1800" b="1" dirty="0">
              <a:solidFill>
                <a:schemeClr val="bg1"/>
              </a:solidFill>
              <a:latin typeface="Arial" panose="020B0604020202020204" pitchFamily="34" charset="0"/>
              <a:cs typeface="Arial" panose="020B0604020202020204" pitchFamily="34" charset="0"/>
            </a:endParaRPr>
          </a:p>
        </p:txBody>
      </p:sp>
      <p:sp>
        <p:nvSpPr>
          <p:cNvPr id="53" name="Rectangle 52">
            <a:extLst>
              <a:ext uri="{FF2B5EF4-FFF2-40B4-BE49-F238E27FC236}">
                <a16:creationId xmlns:a16="http://schemas.microsoft.com/office/drawing/2014/main" xmlns="" id="{713C0940-F4D4-B6A2-63D3-86985A502020}"/>
              </a:ext>
            </a:extLst>
          </p:cNvPr>
          <p:cNvSpPr/>
          <p:nvPr/>
        </p:nvSpPr>
        <p:spPr>
          <a:xfrm>
            <a:off x="11630189" y="6893163"/>
            <a:ext cx="3489158" cy="479920"/>
          </a:xfrm>
          <a:prstGeom prst="rect">
            <a:avLst/>
          </a:prstGeom>
          <a:solidFill>
            <a:srgbClr val="5F5F5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b="1" dirty="0">
                <a:solidFill>
                  <a:schemeClr val="bg1"/>
                </a:solidFill>
                <a:latin typeface="Arial" panose="020B0604020202020204" pitchFamily="34" charset="0"/>
                <a:cs typeface="Arial" panose="020B0604020202020204" pitchFamily="34" charset="0"/>
              </a:rPr>
              <a:t>Governors</a:t>
            </a:r>
            <a:endParaRPr lang="en-GB" sz="1800" b="1"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3729487385"/>
      </p:ext>
    </p:extLst>
  </p:cSld>
  <p:clrMapOvr>
    <a:masterClrMapping/>
  </p:clrMapOvr>
</p:sld>
</file>

<file path=ppt/theme/theme1.xml><?xml version="1.0" encoding="utf-8"?>
<a:theme xmlns:a="http://schemas.openxmlformats.org/drawingml/2006/main" name="Office Theme">
  <a:themeElements>
    <a:clrScheme name="NHS Brand">
      <a:dk1>
        <a:srgbClr val="003087"/>
      </a:dk1>
      <a:lt1>
        <a:srgbClr val="FFFFFF"/>
      </a:lt1>
      <a:dk2>
        <a:srgbClr val="005EB8"/>
      </a:dk2>
      <a:lt2>
        <a:srgbClr val="FFFFFF"/>
      </a:lt2>
      <a:accent1>
        <a:srgbClr val="41B6E6"/>
      </a:accent1>
      <a:accent2>
        <a:srgbClr val="00A9CE"/>
      </a:accent2>
      <a:accent3>
        <a:srgbClr val="78BE20"/>
      </a:accent3>
      <a:accent4>
        <a:srgbClr val="00A499"/>
      </a:accent4>
      <a:accent5>
        <a:srgbClr val="AE2573"/>
      </a:accent5>
      <a:accent6>
        <a:srgbClr val="FFB81C"/>
      </a:accent6>
      <a:hlink>
        <a:srgbClr val="216BA9"/>
      </a:hlink>
      <a:folHlink>
        <a:srgbClr val="1FB18A"/>
      </a:folHlink>
    </a:clrScheme>
    <a:fontScheme name="Candara">
      <a:majorFont>
        <a:latin typeface="Candara"/>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andara"/>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2013 - 2022 Theme" id="{62F939B6-93AF-4DB8-9C6B-D6C7DFDC589F}" vid="{4A3C46E8-61CC-4603-A589-7422A47A8E4A}"/>
    </a:ext>
  </a:extLst>
</a:theme>
</file>

<file path=docMetadata/LabelInfo.xml><?xml version="1.0" encoding="utf-8"?>
<clbl:labelList xmlns:clbl="http://schemas.microsoft.com/office/2020/mipLabelMetadata">
  <clbl:label id="{37c354b2-85b0-47f5-b222-07b48d774ee3}" enabled="0" method="" siteId="{37c354b2-85b0-47f5-b222-07b48d774ee3}" removed="1"/>
</clbl:labelList>
</file>

<file path=docProps/app.xml><?xml version="1.0" encoding="utf-8"?>
<Properties xmlns="http://schemas.openxmlformats.org/officeDocument/2006/extended-properties" xmlns:vt="http://schemas.openxmlformats.org/officeDocument/2006/docPropsVTypes">
  <Template>Office 2013 - 2022 Theme</Template>
  <TotalTime>737</TotalTime>
  <Words>383</Words>
  <Application>Microsoft Office PowerPoint</Application>
  <PresentationFormat>Custom</PresentationFormat>
  <Paragraphs>98</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Slide 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JARRETT, Robyn (FRIMLEY HEALTH NHS FOUNDATION TRUST)</dc:creator>
  <cp:lastModifiedBy>Nicola Smith</cp:lastModifiedBy>
  <cp:revision>31</cp:revision>
  <cp:lastPrinted>2024-09-06T16:35:48Z</cp:lastPrinted>
  <dcterms:created xsi:type="dcterms:W3CDTF">2024-08-07T13:44:37Z</dcterms:created>
  <dcterms:modified xsi:type="dcterms:W3CDTF">2025-02-13T12:36:07Z</dcterms:modified>
</cp:coreProperties>
</file>